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7" r:id="rId2"/>
    <p:sldId id="263" r:id="rId3"/>
    <p:sldId id="2147472474" r:id="rId4"/>
    <p:sldId id="495" r:id="rId5"/>
    <p:sldId id="496" r:id="rId6"/>
    <p:sldId id="2147472475" r:id="rId7"/>
    <p:sldId id="2147472476" r:id="rId8"/>
    <p:sldId id="497" r:id="rId9"/>
    <p:sldId id="2147472477" r:id="rId10"/>
    <p:sldId id="602" r:id="rId11"/>
    <p:sldId id="498" r:id="rId12"/>
    <p:sldId id="2147472478" r:id="rId13"/>
    <p:sldId id="499" r:id="rId14"/>
    <p:sldId id="2147472479" r:id="rId15"/>
    <p:sldId id="2147472473" r:id="rId16"/>
    <p:sldId id="500" r:id="rId17"/>
    <p:sldId id="2147472480" r:id="rId18"/>
    <p:sldId id="323" r:id="rId19"/>
    <p:sldId id="487" r:id="rId20"/>
    <p:sldId id="463" r:id="rId21"/>
    <p:sldId id="316" r:id="rId22"/>
    <p:sldId id="475" r:id="rId23"/>
    <p:sldId id="491" r:id="rId24"/>
    <p:sldId id="494" r:id="rId25"/>
    <p:sldId id="2147472481" r:id="rId26"/>
    <p:sldId id="2147472483" r:id="rId27"/>
    <p:sldId id="477" r:id="rId28"/>
    <p:sldId id="466" r:id="rId29"/>
    <p:sldId id="2147472485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2BB670-C5A3-4739-AB38-B05CD60558AE}" v="26" dt="2025-01-16T21:13:48.8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0637" autoAdjust="0"/>
  </p:normalViewPr>
  <p:slideViewPr>
    <p:cSldViewPr snapToGrid="0">
      <p:cViewPr varScale="1">
        <p:scale>
          <a:sx n="76" d="100"/>
          <a:sy n="76" d="100"/>
        </p:scale>
        <p:origin x="33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00" d="100"/>
          <a:sy n="100" d="100"/>
        </p:scale>
        <p:origin x="3468" y="-6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lam, Ben" userId="5fd054c8-c352-4169-875d-1f1b8b96a234" providerId="ADAL" clId="{172BB670-C5A3-4739-AB38-B05CD60558AE}"/>
    <pc:docChg chg="undo custSel addSld delSld modSld sldOrd">
      <pc:chgData name="Milam, Ben" userId="5fd054c8-c352-4169-875d-1f1b8b96a234" providerId="ADAL" clId="{172BB670-C5A3-4739-AB38-B05CD60558AE}" dt="2025-01-16T21:17:32.961" v="9665" actId="20577"/>
      <pc:docMkLst>
        <pc:docMk/>
      </pc:docMkLst>
      <pc:sldChg chg="del">
        <pc:chgData name="Milam, Ben" userId="5fd054c8-c352-4169-875d-1f1b8b96a234" providerId="ADAL" clId="{172BB670-C5A3-4739-AB38-B05CD60558AE}" dt="2025-01-13T15:06:43.110" v="930" actId="47"/>
        <pc:sldMkLst>
          <pc:docMk/>
          <pc:sldMk cId="3777257799" sldId="292"/>
        </pc:sldMkLst>
      </pc:sldChg>
      <pc:sldChg chg="delSp modSp mod modNotes modNotesTx">
        <pc:chgData name="Milam, Ben" userId="5fd054c8-c352-4169-875d-1f1b8b96a234" providerId="ADAL" clId="{172BB670-C5A3-4739-AB38-B05CD60558AE}" dt="2025-01-13T18:57:29.004" v="9466" actId="12"/>
        <pc:sldMkLst>
          <pc:docMk/>
          <pc:sldMk cId="1578316040" sldId="316"/>
        </pc:sldMkLst>
        <pc:spChg chg="mod">
          <ac:chgData name="Milam, Ben" userId="5fd054c8-c352-4169-875d-1f1b8b96a234" providerId="ADAL" clId="{172BB670-C5A3-4739-AB38-B05CD60558AE}" dt="2025-01-13T14:48:41.845" v="34" actId="20577"/>
          <ac:spMkLst>
            <pc:docMk/>
            <pc:sldMk cId="1578316040" sldId="316"/>
            <ac:spMk id="3" creationId="{00000000-0000-0000-0000-000000000000}"/>
          </ac:spMkLst>
        </pc:spChg>
        <pc:spChg chg="mod">
          <ac:chgData name="Milam, Ben" userId="5fd054c8-c352-4169-875d-1f1b8b96a234" providerId="ADAL" clId="{172BB670-C5A3-4739-AB38-B05CD60558AE}" dt="2025-01-13T15:06:31.638" v="929" actId="20577"/>
          <ac:spMkLst>
            <pc:docMk/>
            <pc:sldMk cId="1578316040" sldId="316"/>
            <ac:spMk id="5" creationId="{BE2945DA-220C-4C3F-80A4-565C81F5AD71}"/>
          </ac:spMkLst>
        </pc:spChg>
        <pc:picChg chg="del mod">
          <ac:chgData name="Milam, Ben" userId="5fd054c8-c352-4169-875d-1f1b8b96a234" providerId="ADAL" clId="{172BB670-C5A3-4739-AB38-B05CD60558AE}" dt="2025-01-13T15:02:20.226" v="824" actId="478"/>
          <ac:picMkLst>
            <pc:docMk/>
            <pc:sldMk cId="1578316040" sldId="316"/>
            <ac:picMk id="9" creationId="{0CE419BE-06F7-471B-BDFE-36DABC1CE0F3}"/>
          </ac:picMkLst>
        </pc:picChg>
      </pc:sldChg>
      <pc:sldChg chg="modSp mod modNotes modNotesTx">
        <pc:chgData name="Milam, Ben" userId="5fd054c8-c352-4169-875d-1f1b8b96a234" providerId="ADAL" clId="{172BB670-C5A3-4739-AB38-B05CD60558AE}" dt="2025-01-13T18:57:32.669" v="9467" actId="12"/>
        <pc:sldMkLst>
          <pc:docMk/>
          <pc:sldMk cId="2402144190" sldId="463"/>
        </pc:sldMkLst>
        <pc:spChg chg="mod">
          <ac:chgData name="Milam, Ben" userId="5fd054c8-c352-4169-875d-1f1b8b96a234" providerId="ADAL" clId="{172BB670-C5A3-4739-AB38-B05CD60558AE}" dt="2025-01-13T14:47:45.620" v="14" actId="20577"/>
          <ac:spMkLst>
            <pc:docMk/>
            <pc:sldMk cId="2402144190" sldId="463"/>
            <ac:spMk id="3" creationId="{00000000-0000-0000-0000-000000000000}"/>
          </ac:spMkLst>
        </pc:spChg>
      </pc:sldChg>
      <pc:sldChg chg="del">
        <pc:chgData name="Milam, Ben" userId="5fd054c8-c352-4169-875d-1f1b8b96a234" providerId="ADAL" clId="{172BB670-C5A3-4739-AB38-B05CD60558AE}" dt="2025-01-13T15:01:50.641" v="821" actId="47"/>
        <pc:sldMkLst>
          <pc:docMk/>
          <pc:sldMk cId="4021286563" sldId="474"/>
        </pc:sldMkLst>
      </pc:sldChg>
      <pc:sldChg chg="modSp mod modNotes modNotesTx">
        <pc:chgData name="Milam, Ben" userId="5fd054c8-c352-4169-875d-1f1b8b96a234" providerId="ADAL" clId="{172BB670-C5A3-4739-AB38-B05CD60558AE}" dt="2025-01-13T17:06:32.958" v="5837" actId="20577"/>
        <pc:sldMkLst>
          <pc:docMk/>
          <pc:sldMk cId="992174601" sldId="475"/>
        </pc:sldMkLst>
        <pc:spChg chg="mod">
          <ac:chgData name="Milam, Ben" userId="5fd054c8-c352-4169-875d-1f1b8b96a234" providerId="ADAL" clId="{172BB670-C5A3-4739-AB38-B05CD60558AE}" dt="2025-01-13T15:09:52.262" v="994" actId="20577"/>
          <ac:spMkLst>
            <pc:docMk/>
            <pc:sldMk cId="992174601" sldId="475"/>
            <ac:spMk id="3" creationId="{00000000-0000-0000-0000-000000000000}"/>
          </ac:spMkLst>
        </pc:spChg>
        <pc:spChg chg="mod">
          <ac:chgData name="Milam, Ben" userId="5fd054c8-c352-4169-875d-1f1b8b96a234" providerId="ADAL" clId="{172BB670-C5A3-4739-AB38-B05CD60558AE}" dt="2025-01-13T16:30:26.648" v="4837" actId="14100"/>
          <ac:spMkLst>
            <pc:docMk/>
            <pc:sldMk cId="992174601" sldId="475"/>
            <ac:spMk id="5" creationId="{BE2945DA-220C-4C3F-80A4-565C81F5AD71}"/>
          </ac:spMkLst>
        </pc:spChg>
      </pc:sldChg>
      <pc:sldChg chg="modSp mod modNotesTx">
        <pc:chgData name="Milam, Ben" userId="5fd054c8-c352-4169-875d-1f1b8b96a234" providerId="ADAL" clId="{172BB670-C5A3-4739-AB38-B05CD60558AE}" dt="2025-01-13T18:57:11.740" v="9465" actId="12"/>
        <pc:sldMkLst>
          <pc:docMk/>
          <pc:sldMk cId="733002648" sldId="477"/>
        </pc:sldMkLst>
        <pc:spChg chg="mod">
          <ac:chgData name="Milam, Ben" userId="5fd054c8-c352-4169-875d-1f1b8b96a234" providerId="ADAL" clId="{172BB670-C5A3-4739-AB38-B05CD60558AE}" dt="2025-01-13T18:38:06.095" v="6976" actId="20577"/>
          <ac:spMkLst>
            <pc:docMk/>
            <pc:sldMk cId="733002648" sldId="477"/>
            <ac:spMk id="3" creationId="{00000000-0000-0000-0000-000000000000}"/>
          </ac:spMkLst>
        </pc:spChg>
        <pc:spChg chg="mod">
          <ac:chgData name="Milam, Ben" userId="5fd054c8-c352-4169-875d-1f1b8b96a234" providerId="ADAL" clId="{172BB670-C5A3-4739-AB38-B05CD60558AE}" dt="2025-01-13T18:35:26.253" v="6949" actId="20577"/>
          <ac:spMkLst>
            <pc:docMk/>
            <pc:sldMk cId="733002648" sldId="477"/>
            <ac:spMk id="6" creationId="{095E68E8-C6D7-4F10-AA57-61FE60B02B64}"/>
          </ac:spMkLst>
        </pc:spChg>
        <pc:spChg chg="mod">
          <ac:chgData name="Milam, Ben" userId="5fd054c8-c352-4169-875d-1f1b8b96a234" providerId="ADAL" clId="{172BB670-C5A3-4739-AB38-B05CD60558AE}" dt="2025-01-13T18:39:13.424" v="7002" actId="20577"/>
          <ac:spMkLst>
            <pc:docMk/>
            <pc:sldMk cId="733002648" sldId="477"/>
            <ac:spMk id="7" creationId="{27248A80-849F-4997-A4E1-19AF1E07D814}"/>
          </ac:spMkLst>
        </pc:spChg>
        <pc:spChg chg="mod">
          <ac:chgData name="Milam, Ben" userId="5fd054c8-c352-4169-875d-1f1b8b96a234" providerId="ADAL" clId="{172BB670-C5A3-4739-AB38-B05CD60558AE}" dt="2025-01-13T18:36:11.678" v="6952" actId="14861"/>
          <ac:spMkLst>
            <pc:docMk/>
            <pc:sldMk cId="733002648" sldId="477"/>
            <ac:spMk id="9" creationId="{5065D58E-D3A7-40DF-90EF-F497A6DBA85E}"/>
          </ac:spMkLst>
        </pc:spChg>
        <pc:spChg chg="mod">
          <ac:chgData name="Milam, Ben" userId="5fd054c8-c352-4169-875d-1f1b8b96a234" providerId="ADAL" clId="{172BB670-C5A3-4739-AB38-B05CD60558AE}" dt="2025-01-13T18:36:42.302" v="6955" actId="14861"/>
          <ac:spMkLst>
            <pc:docMk/>
            <pc:sldMk cId="733002648" sldId="477"/>
            <ac:spMk id="11" creationId="{AB6541D1-3BC7-4C7B-8264-014EACAF6988}"/>
          </ac:spMkLst>
        </pc:spChg>
        <pc:spChg chg="mod">
          <ac:chgData name="Milam, Ben" userId="5fd054c8-c352-4169-875d-1f1b8b96a234" providerId="ADAL" clId="{172BB670-C5A3-4739-AB38-B05CD60558AE}" dt="2025-01-13T18:36:50.548" v="6956" actId="14861"/>
          <ac:spMkLst>
            <pc:docMk/>
            <pc:sldMk cId="733002648" sldId="477"/>
            <ac:spMk id="13" creationId="{B7A85A39-52D3-4915-86F7-9B8DCE75D600}"/>
          </ac:spMkLst>
        </pc:spChg>
      </pc:sldChg>
      <pc:sldChg chg="del">
        <pc:chgData name="Milam, Ben" userId="5fd054c8-c352-4169-875d-1f1b8b96a234" providerId="ADAL" clId="{172BB670-C5A3-4739-AB38-B05CD60558AE}" dt="2025-01-13T18:37:05.575" v="6957" actId="47"/>
        <pc:sldMkLst>
          <pc:docMk/>
          <pc:sldMk cId="3877727773" sldId="479"/>
        </pc:sldMkLst>
      </pc:sldChg>
      <pc:sldChg chg="del modNotesTx">
        <pc:chgData name="Milam, Ben" userId="5fd054c8-c352-4169-875d-1f1b8b96a234" providerId="ADAL" clId="{172BB670-C5A3-4739-AB38-B05CD60558AE}" dt="2025-01-13T18:57:06.681" v="9464" actId="47"/>
        <pc:sldMkLst>
          <pc:docMk/>
          <pc:sldMk cId="325166764" sldId="480"/>
        </pc:sldMkLst>
      </pc:sldChg>
      <pc:sldChg chg="del">
        <pc:chgData name="Milam, Ben" userId="5fd054c8-c352-4169-875d-1f1b8b96a234" providerId="ADAL" clId="{172BB670-C5A3-4739-AB38-B05CD60558AE}" dt="2025-01-13T18:37:18.029" v="6958" actId="47"/>
        <pc:sldMkLst>
          <pc:docMk/>
          <pc:sldMk cId="721322170" sldId="486"/>
        </pc:sldMkLst>
      </pc:sldChg>
      <pc:sldChg chg="modSp mod modNotes modNotesTx">
        <pc:chgData name="Milam, Ben" userId="5fd054c8-c352-4169-875d-1f1b8b96a234" providerId="ADAL" clId="{172BB670-C5A3-4739-AB38-B05CD60558AE}" dt="2025-01-13T16:56:27.399" v="4912" actId="255"/>
        <pc:sldMkLst>
          <pc:docMk/>
          <pc:sldMk cId="4271048837" sldId="491"/>
        </pc:sldMkLst>
        <pc:spChg chg="mod">
          <ac:chgData name="Milam, Ben" userId="5fd054c8-c352-4169-875d-1f1b8b96a234" providerId="ADAL" clId="{172BB670-C5A3-4739-AB38-B05CD60558AE}" dt="2025-01-13T16:56:27.399" v="4912" actId="255"/>
          <ac:spMkLst>
            <pc:docMk/>
            <pc:sldMk cId="4271048837" sldId="491"/>
            <ac:spMk id="2" creationId="{8DD2468D-7AC5-D51C-C2E1-45AB70BA4A7A}"/>
          </ac:spMkLst>
        </pc:spChg>
        <pc:spChg chg="mod">
          <ac:chgData name="Milam, Ben" userId="5fd054c8-c352-4169-875d-1f1b8b96a234" providerId="ADAL" clId="{172BB670-C5A3-4739-AB38-B05CD60558AE}" dt="2025-01-13T16:31:15.395" v="4840" actId="12"/>
          <ac:spMkLst>
            <pc:docMk/>
            <pc:sldMk cId="4271048837" sldId="491"/>
            <ac:spMk id="6" creationId="{095E68E8-C6D7-4F10-AA57-61FE60B02B64}"/>
          </ac:spMkLst>
        </pc:spChg>
      </pc:sldChg>
      <pc:sldChg chg="del ord">
        <pc:chgData name="Milam, Ben" userId="5fd054c8-c352-4169-875d-1f1b8b96a234" providerId="ADAL" clId="{172BB670-C5A3-4739-AB38-B05CD60558AE}" dt="2025-01-13T15:10:52.783" v="995" actId="47"/>
        <pc:sldMkLst>
          <pc:docMk/>
          <pc:sldMk cId="2035115156" sldId="492"/>
        </pc:sldMkLst>
      </pc:sldChg>
      <pc:sldChg chg="modSp mod ord modNotes modNotesTx">
        <pc:chgData name="Milam, Ben" userId="5fd054c8-c352-4169-875d-1f1b8b96a234" providerId="ADAL" clId="{172BB670-C5A3-4739-AB38-B05CD60558AE}" dt="2025-01-13T16:35:51.243" v="4911" actId="20577"/>
        <pc:sldMkLst>
          <pc:docMk/>
          <pc:sldMk cId="2181191945" sldId="494"/>
        </pc:sldMkLst>
        <pc:spChg chg="mod">
          <ac:chgData name="Milam, Ben" userId="5fd054c8-c352-4169-875d-1f1b8b96a234" providerId="ADAL" clId="{172BB670-C5A3-4739-AB38-B05CD60558AE}" dt="2025-01-13T16:35:37.363" v="4901" actId="20577"/>
          <ac:spMkLst>
            <pc:docMk/>
            <pc:sldMk cId="2181191945" sldId="494"/>
            <ac:spMk id="2" creationId="{6711AE32-55F7-21C7-F530-2D281885B87B}"/>
          </ac:spMkLst>
        </pc:spChg>
        <pc:spChg chg="mod">
          <ac:chgData name="Milam, Ben" userId="5fd054c8-c352-4169-875d-1f1b8b96a234" providerId="ADAL" clId="{172BB670-C5A3-4739-AB38-B05CD60558AE}" dt="2025-01-13T15:55:47.347" v="3130" actId="20577"/>
          <ac:spMkLst>
            <pc:docMk/>
            <pc:sldMk cId="2181191945" sldId="494"/>
            <ac:spMk id="3" creationId="{00000000-0000-0000-0000-000000000000}"/>
          </ac:spMkLst>
        </pc:spChg>
      </pc:sldChg>
      <pc:sldChg chg="modSp">
        <pc:chgData name="Milam, Ben" userId="5fd054c8-c352-4169-875d-1f1b8b96a234" providerId="ADAL" clId="{172BB670-C5A3-4739-AB38-B05CD60558AE}" dt="2025-01-13T14:45:17.836" v="2" actId="313"/>
        <pc:sldMkLst>
          <pc:docMk/>
          <pc:sldMk cId="3941822470" sldId="496"/>
        </pc:sldMkLst>
        <pc:graphicFrameChg chg="mod">
          <ac:chgData name="Milam, Ben" userId="5fd054c8-c352-4169-875d-1f1b8b96a234" providerId="ADAL" clId="{172BB670-C5A3-4739-AB38-B05CD60558AE}" dt="2025-01-13T14:45:17.836" v="2" actId="313"/>
          <ac:graphicFrameMkLst>
            <pc:docMk/>
            <pc:sldMk cId="3941822470" sldId="496"/>
            <ac:graphicFrameMk id="5" creationId="{EB9609DE-A978-C232-B2AD-AB0063DE07CE}"/>
          </ac:graphicFrameMkLst>
        </pc:graphicFrameChg>
      </pc:sldChg>
      <pc:sldChg chg="addSp delSp modSp add mod modNotes modNotesTx">
        <pc:chgData name="Milam, Ben" userId="5fd054c8-c352-4169-875d-1f1b8b96a234" providerId="ADAL" clId="{172BB670-C5A3-4739-AB38-B05CD60558AE}" dt="2025-01-13T17:45:40.125" v="6227" actId="20577"/>
        <pc:sldMkLst>
          <pc:docMk/>
          <pc:sldMk cId="1737975257" sldId="2147472481"/>
        </pc:sldMkLst>
        <pc:spChg chg="del mod">
          <ac:chgData name="Milam, Ben" userId="5fd054c8-c352-4169-875d-1f1b8b96a234" providerId="ADAL" clId="{172BB670-C5A3-4739-AB38-B05CD60558AE}" dt="2025-01-13T15:55:13.786" v="3115" actId="478"/>
          <ac:spMkLst>
            <pc:docMk/>
            <pc:sldMk cId="1737975257" sldId="2147472481"/>
            <ac:spMk id="2" creationId="{6711AE32-55F7-21C7-F530-2D281885B87B}"/>
          </ac:spMkLst>
        </pc:spChg>
        <pc:spChg chg="mod">
          <ac:chgData name="Milam, Ben" userId="5fd054c8-c352-4169-875d-1f1b8b96a234" providerId="ADAL" clId="{172BB670-C5A3-4739-AB38-B05CD60558AE}" dt="2025-01-13T16:06:28.542" v="3825" actId="20577"/>
          <ac:spMkLst>
            <pc:docMk/>
            <pc:sldMk cId="1737975257" sldId="2147472481"/>
            <ac:spMk id="3" creationId="{00000000-0000-0000-0000-000000000000}"/>
          </ac:spMkLst>
        </pc:spChg>
        <pc:picChg chg="add del mod">
          <ac:chgData name="Milam, Ben" userId="5fd054c8-c352-4169-875d-1f1b8b96a234" providerId="ADAL" clId="{172BB670-C5A3-4739-AB38-B05CD60558AE}" dt="2025-01-13T16:32:42.585" v="4841" actId="478"/>
          <ac:picMkLst>
            <pc:docMk/>
            <pc:sldMk cId="1737975257" sldId="2147472481"/>
            <ac:picMk id="5" creationId="{53D24856-A084-5A49-DF26-92A3399F727D}"/>
          </ac:picMkLst>
        </pc:picChg>
        <pc:picChg chg="add mod">
          <ac:chgData name="Milam, Ben" userId="5fd054c8-c352-4169-875d-1f1b8b96a234" providerId="ADAL" clId="{172BB670-C5A3-4739-AB38-B05CD60558AE}" dt="2025-01-13T16:32:54.984" v="4846" actId="14100"/>
          <ac:picMkLst>
            <pc:docMk/>
            <pc:sldMk cId="1737975257" sldId="2147472481"/>
            <ac:picMk id="7" creationId="{F31B2FAE-263C-786F-CD01-252400740DDB}"/>
          </ac:picMkLst>
        </pc:picChg>
      </pc:sldChg>
      <pc:sldChg chg="modSp new del mod">
        <pc:chgData name="Milam, Ben" userId="5fd054c8-c352-4169-875d-1f1b8b96a234" providerId="ADAL" clId="{172BB670-C5A3-4739-AB38-B05CD60558AE}" dt="2025-01-13T15:54:08.689" v="3079" actId="47"/>
        <pc:sldMkLst>
          <pc:docMk/>
          <pc:sldMk cId="2889778637" sldId="2147472481"/>
        </pc:sldMkLst>
        <pc:spChg chg="mod">
          <ac:chgData name="Milam, Ben" userId="5fd054c8-c352-4169-875d-1f1b8b96a234" providerId="ADAL" clId="{172BB670-C5A3-4739-AB38-B05CD60558AE}" dt="2025-01-13T15:53:53.274" v="3078" actId="20577"/>
          <ac:spMkLst>
            <pc:docMk/>
            <pc:sldMk cId="2889778637" sldId="2147472481"/>
            <ac:spMk id="2" creationId="{6CCFADDA-684C-2D0B-44B9-EB7C37E634DE}"/>
          </ac:spMkLst>
        </pc:spChg>
      </pc:sldChg>
      <pc:sldChg chg="modSp new del mod">
        <pc:chgData name="Milam, Ben" userId="5fd054c8-c352-4169-875d-1f1b8b96a234" providerId="ADAL" clId="{172BB670-C5A3-4739-AB38-B05CD60558AE}" dt="2025-01-13T16:33:32.813" v="4860" actId="47"/>
        <pc:sldMkLst>
          <pc:docMk/>
          <pc:sldMk cId="1112156167" sldId="2147472482"/>
        </pc:sldMkLst>
        <pc:spChg chg="mod">
          <ac:chgData name="Milam, Ben" userId="5fd054c8-c352-4169-875d-1f1b8b96a234" providerId="ADAL" clId="{172BB670-C5A3-4739-AB38-B05CD60558AE}" dt="2025-01-13T16:33:26.750" v="4856" actId="20577"/>
          <ac:spMkLst>
            <pc:docMk/>
            <pc:sldMk cId="1112156167" sldId="2147472482"/>
            <ac:spMk id="2" creationId="{2C235D57-F53E-649A-3B4B-1013A91A5444}"/>
          </ac:spMkLst>
        </pc:spChg>
      </pc:sldChg>
      <pc:sldChg chg="modSp add mod ord modNotesTx">
        <pc:chgData name="Milam, Ben" userId="5fd054c8-c352-4169-875d-1f1b8b96a234" providerId="ADAL" clId="{172BB670-C5A3-4739-AB38-B05CD60558AE}" dt="2025-01-13T18:50:21.045" v="8325" actId="20577"/>
        <pc:sldMkLst>
          <pc:docMk/>
          <pc:sldMk cId="3954942542" sldId="2147472483"/>
        </pc:sldMkLst>
        <pc:spChg chg="mod">
          <ac:chgData name="Milam, Ben" userId="5fd054c8-c352-4169-875d-1f1b8b96a234" providerId="ADAL" clId="{172BB670-C5A3-4739-AB38-B05CD60558AE}" dt="2025-01-13T18:46:24.573" v="7481" actId="20577"/>
          <ac:spMkLst>
            <pc:docMk/>
            <pc:sldMk cId="3954942542" sldId="2147472483"/>
            <ac:spMk id="2" creationId="{6711AE32-55F7-21C7-F530-2D281885B87B}"/>
          </ac:spMkLst>
        </pc:spChg>
        <pc:spChg chg="mod">
          <ac:chgData name="Milam, Ben" userId="5fd054c8-c352-4169-875d-1f1b8b96a234" providerId="ADAL" clId="{172BB670-C5A3-4739-AB38-B05CD60558AE}" dt="2025-01-13T18:23:17.358" v="6585" actId="20577"/>
          <ac:spMkLst>
            <pc:docMk/>
            <pc:sldMk cId="3954942542" sldId="2147472483"/>
            <ac:spMk id="3" creationId="{00000000-0000-0000-0000-000000000000}"/>
          </ac:spMkLst>
        </pc:spChg>
      </pc:sldChg>
      <pc:sldChg chg="new del">
        <pc:chgData name="Milam, Ben" userId="5fd054c8-c352-4169-875d-1f1b8b96a234" providerId="ADAL" clId="{172BB670-C5A3-4739-AB38-B05CD60558AE}" dt="2025-01-16T21:03:46.964" v="9472" actId="47"/>
        <pc:sldMkLst>
          <pc:docMk/>
          <pc:sldMk cId="1064815888" sldId="2147472484"/>
        </pc:sldMkLst>
      </pc:sldChg>
      <pc:sldChg chg="addSp delSp modSp add mod ord">
        <pc:chgData name="Milam, Ben" userId="5fd054c8-c352-4169-875d-1f1b8b96a234" providerId="ADAL" clId="{172BB670-C5A3-4739-AB38-B05CD60558AE}" dt="2025-01-16T21:17:32.961" v="9665" actId="20577"/>
        <pc:sldMkLst>
          <pc:docMk/>
          <pc:sldMk cId="2133488538" sldId="2147472485"/>
        </pc:sldMkLst>
        <pc:spChg chg="del mod">
          <ac:chgData name="Milam, Ben" userId="5fd054c8-c352-4169-875d-1f1b8b96a234" providerId="ADAL" clId="{172BB670-C5A3-4739-AB38-B05CD60558AE}" dt="2025-01-16T21:04:41.936" v="9524" actId="478"/>
          <ac:spMkLst>
            <pc:docMk/>
            <pc:sldMk cId="2133488538" sldId="2147472485"/>
            <ac:spMk id="2" creationId="{6711AE32-55F7-21C7-F530-2D281885B87B}"/>
          </ac:spMkLst>
        </pc:spChg>
        <pc:spChg chg="mod">
          <ac:chgData name="Milam, Ben" userId="5fd054c8-c352-4169-875d-1f1b8b96a234" providerId="ADAL" clId="{172BB670-C5A3-4739-AB38-B05CD60558AE}" dt="2025-01-16T21:17:32.961" v="9665" actId="20577"/>
          <ac:spMkLst>
            <pc:docMk/>
            <pc:sldMk cId="2133488538" sldId="2147472485"/>
            <ac:spMk id="3" creationId="{00000000-0000-0000-0000-000000000000}"/>
          </ac:spMkLst>
        </pc:spChg>
        <pc:spChg chg="add del mod">
          <ac:chgData name="Milam, Ben" userId="5fd054c8-c352-4169-875d-1f1b8b96a234" providerId="ADAL" clId="{172BB670-C5A3-4739-AB38-B05CD60558AE}" dt="2025-01-16T21:06:37.960" v="9536"/>
          <ac:spMkLst>
            <pc:docMk/>
            <pc:sldMk cId="2133488538" sldId="2147472485"/>
            <ac:spMk id="6" creationId="{241A6711-6493-4E54-AA91-3478B846C3B4}"/>
          </ac:spMkLst>
        </pc:spChg>
        <pc:spChg chg="add mod">
          <ac:chgData name="Milam, Ben" userId="5fd054c8-c352-4169-875d-1f1b8b96a234" providerId="ADAL" clId="{172BB670-C5A3-4739-AB38-B05CD60558AE}" dt="2025-01-16T21:14:36.763" v="9642" actId="1076"/>
          <ac:spMkLst>
            <pc:docMk/>
            <pc:sldMk cId="2133488538" sldId="2147472485"/>
            <ac:spMk id="9" creationId="{99F5E7CE-7B5C-8F33-CC41-A49D86B83F97}"/>
          </ac:spMkLst>
        </pc:spChg>
        <pc:spChg chg="add mod">
          <ac:chgData name="Milam, Ben" userId="5fd054c8-c352-4169-875d-1f1b8b96a234" providerId="ADAL" clId="{172BB670-C5A3-4739-AB38-B05CD60558AE}" dt="2025-01-16T21:14:16.283" v="9637" actId="1076"/>
          <ac:spMkLst>
            <pc:docMk/>
            <pc:sldMk cId="2133488538" sldId="2147472485"/>
            <ac:spMk id="18" creationId="{39384EF2-F0C0-D6C7-3C45-0B01BA31C818}"/>
          </ac:spMkLst>
        </pc:spChg>
        <pc:picChg chg="add del mod">
          <ac:chgData name="Milam, Ben" userId="5fd054c8-c352-4169-875d-1f1b8b96a234" providerId="ADAL" clId="{172BB670-C5A3-4739-AB38-B05CD60558AE}" dt="2025-01-16T21:06:37.958" v="9534" actId="478"/>
          <ac:picMkLst>
            <pc:docMk/>
            <pc:sldMk cId="2133488538" sldId="2147472485"/>
            <ac:picMk id="5" creationId="{2F6C2401-C37F-2B84-AE1F-B0E3FF11F8E6}"/>
          </ac:picMkLst>
        </pc:picChg>
        <pc:picChg chg="add mod modCrop">
          <ac:chgData name="Milam, Ben" userId="5fd054c8-c352-4169-875d-1f1b8b96a234" providerId="ADAL" clId="{172BB670-C5A3-4739-AB38-B05CD60558AE}" dt="2025-01-16T21:14:32.173" v="9641" actId="1076"/>
          <ac:picMkLst>
            <pc:docMk/>
            <pc:sldMk cId="2133488538" sldId="2147472485"/>
            <ac:picMk id="8" creationId="{B4B4E905-2AEF-C16C-6F8F-F7B2FAF72C17}"/>
          </ac:picMkLst>
        </pc:picChg>
        <pc:picChg chg="add del mod">
          <ac:chgData name="Milam, Ben" userId="5fd054c8-c352-4169-875d-1f1b8b96a234" providerId="ADAL" clId="{172BB670-C5A3-4739-AB38-B05CD60558AE}" dt="2025-01-16T21:09:49.891" v="9578" actId="478"/>
          <ac:picMkLst>
            <pc:docMk/>
            <pc:sldMk cId="2133488538" sldId="2147472485"/>
            <ac:picMk id="11" creationId="{A69A1CFE-A481-2D44-C6EA-6560976A39C4}"/>
          </ac:picMkLst>
        </pc:picChg>
        <pc:picChg chg="add del mod">
          <ac:chgData name="Milam, Ben" userId="5fd054c8-c352-4169-875d-1f1b8b96a234" providerId="ADAL" clId="{172BB670-C5A3-4739-AB38-B05CD60558AE}" dt="2025-01-16T21:10:42.564" v="9586" actId="478"/>
          <ac:picMkLst>
            <pc:docMk/>
            <pc:sldMk cId="2133488538" sldId="2147472485"/>
            <ac:picMk id="13" creationId="{A99AE79E-0467-23FE-9FD3-DF3539417811}"/>
          </ac:picMkLst>
        </pc:picChg>
        <pc:picChg chg="add del mod">
          <ac:chgData name="Milam, Ben" userId="5fd054c8-c352-4169-875d-1f1b8b96a234" providerId="ADAL" clId="{172BB670-C5A3-4739-AB38-B05CD60558AE}" dt="2025-01-16T21:11:12.678" v="9590" actId="478"/>
          <ac:picMkLst>
            <pc:docMk/>
            <pc:sldMk cId="2133488538" sldId="2147472485"/>
            <ac:picMk id="15" creationId="{4D316C13-6E94-7AD6-FB5C-5D933D838289}"/>
          </ac:picMkLst>
        </pc:picChg>
        <pc:picChg chg="add mod modCrop">
          <ac:chgData name="Milam, Ben" userId="5fd054c8-c352-4169-875d-1f1b8b96a234" providerId="ADAL" clId="{172BB670-C5A3-4739-AB38-B05CD60558AE}" dt="2025-01-16T21:14:10.516" v="9636" actId="1076"/>
          <ac:picMkLst>
            <pc:docMk/>
            <pc:sldMk cId="2133488538" sldId="2147472485"/>
            <ac:picMk id="17" creationId="{CEF0FA7C-20D6-218C-0B1B-6F330EDA0ABA}"/>
          </ac:picMkLst>
        </pc:picChg>
      </pc:sldChg>
    </pc:docChg>
  </pc:docChgLst>
  <pc:docChgLst>
    <pc:chgData name="Milam, Ben" userId="5fd054c8-c352-4169-875d-1f1b8b96a234" providerId="ADAL" clId="{DF9D7F14-00D8-424E-8959-8F0C22109A67}"/>
    <pc:docChg chg="modSld">
      <pc:chgData name="Milam, Ben" userId="5fd054c8-c352-4169-875d-1f1b8b96a234" providerId="ADAL" clId="{DF9D7F14-00D8-424E-8959-8F0C22109A67}" dt="2025-01-14T02:04:05.387" v="63" actId="20577"/>
      <pc:docMkLst>
        <pc:docMk/>
      </pc:docMkLst>
      <pc:sldChg chg="modSp mod">
        <pc:chgData name="Milam, Ben" userId="5fd054c8-c352-4169-875d-1f1b8b96a234" providerId="ADAL" clId="{DF9D7F14-00D8-424E-8959-8F0C22109A67}" dt="2025-01-14T02:04:05.387" v="63" actId="20577"/>
        <pc:sldMkLst>
          <pc:docMk/>
          <pc:sldMk cId="733002648" sldId="477"/>
        </pc:sldMkLst>
        <pc:spChg chg="mod">
          <ac:chgData name="Milam, Ben" userId="5fd054c8-c352-4169-875d-1f1b8b96a234" providerId="ADAL" clId="{DF9D7F14-00D8-424E-8959-8F0C22109A67}" dt="2025-01-14T02:02:40.828" v="49" actId="20577"/>
          <ac:spMkLst>
            <pc:docMk/>
            <pc:sldMk cId="733002648" sldId="477"/>
            <ac:spMk id="3" creationId="{00000000-0000-0000-0000-000000000000}"/>
          </ac:spMkLst>
        </pc:spChg>
        <pc:spChg chg="mod">
          <ac:chgData name="Milam, Ben" userId="5fd054c8-c352-4169-875d-1f1b8b96a234" providerId="ADAL" clId="{DF9D7F14-00D8-424E-8959-8F0C22109A67}" dt="2025-01-14T02:04:02.274" v="61" actId="20577"/>
          <ac:spMkLst>
            <pc:docMk/>
            <pc:sldMk cId="733002648" sldId="477"/>
            <ac:spMk id="7" creationId="{27248A80-849F-4997-A4E1-19AF1E07D814}"/>
          </ac:spMkLst>
        </pc:spChg>
        <pc:spChg chg="mod">
          <ac:chgData name="Milam, Ben" userId="5fd054c8-c352-4169-875d-1f1b8b96a234" providerId="ADAL" clId="{DF9D7F14-00D8-424E-8959-8F0C22109A67}" dt="2025-01-14T02:04:05.387" v="63" actId="20577"/>
          <ac:spMkLst>
            <pc:docMk/>
            <pc:sldMk cId="733002648" sldId="477"/>
            <ac:spMk id="9" creationId="{5065D58E-D3A7-40DF-90EF-F497A6DBA85E}"/>
          </ac:spMkLst>
        </pc:spChg>
      </pc:sldChg>
      <pc:sldChg chg="modSp mod">
        <pc:chgData name="Milam, Ben" userId="5fd054c8-c352-4169-875d-1f1b8b96a234" providerId="ADAL" clId="{DF9D7F14-00D8-424E-8959-8F0C22109A67}" dt="2025-01-14T02:01:58.590" v="25" actId="20577"/>
        <pc:sldMkLst>
          <pc:docMk/>
          <pc:sldMk cId="2181191945" sldId="494"/>
        </pc:sldMkLst>
        <pc:spChg chg="mod">
          <ac:chgData name="Milam, Ben" userId="5fd054c8-c352-4169-875d-1f1b8b96a234" providerId="ADAL" clId="{DF9D7F14-00D8-424E-8959-8F0C22109A67}" dt="2025-01-14T02:01:58.590" v="25" actId="20577"/>
          <ac:spMkLst>
            <pc:docMk/>
            <pc:sldMk cId="2181191945" sldId="494"/>
            <ac:spMk id="3" creationId="{00000000-0000-0000-0000-000000000000}"/>
          </ac:spMkLst>
        </pc:spChg>
      </pc:sldChg>
      <pc:sldChg chg="modSp mod">
        <pc:chgData name="Milam, Ben" userId="5fd054c8-c352-4169-875d-1f1b8b96a234" providerId="ADAL" clId="{DF9D7F14-00D8-424E-8959-8F0C22109A67}" dt="2025-01-14T02:02:15.679" v="35" actId="20577"/>
        <pc:sldMkLst>
          <pc:docMk/>
          <pc:sldMk cId="1737975257" sldId="2147472481"/>
        </pc:sldMkLst>
        <pc:spChg chg="mod">
          <ac:chgData name="Milam, Ben" userId="5fd054c8-c352-4169-875d-1f1b8b96a234" providerId="ADAL" clId="{DF9D7F14-00D8-424E-8959-8F0C22109A67}" dt="2025-01-14T02:02:15.679" v="35" actId="20577"/>
          <ac:spMkLst>
            <pc:docMk/>
            <pc:sldMk cId="1737975257" sldId="2147472481"/>
            <ac:spMk id="3" creationId="{00000000-0000-0000-0000-000000000000}"/>
          </ac:spMkLst>
        </pc:spChg>
      </pc:sldChg>
      <pc:sldChg chg="modSp mod">
        <pc:chgData name="Milam, Ben" userId="5fd054c8-c352-4169-875d-1f1b8b96a234" providerId="ADAL" clId="{DF9D7F14-00D8-424E-8959-8F0C22109A67}" dt="2025-01-14T02:02:27.665" v="41" actId="20577"/>
        <pc:sldMkLst>
          <pc:docMk/>
          <pc:sldMk cId="3954942542" sldId="2147472483"/>
        </pc:sldMkLst>
        <pc:spChg chg="mod">
          <ac:chgData name="Milam, Ben" userId="5fd054c8-c352-4169-875d-1f1b8b96a234" providerId="ADAL" clId="{DF9D7F14-00D8-424E-8959-8F0C22109A67}" dt="2025-01-14T02:02:27.665" v="41" actId="20577"/>
          <ac:spMkLst>
            <pc:docMk/>
            <pc:sldMk cId="3954942542" sldId="2147472483"/>
            <ac:spMk id="3" creationId="{00000000-0000-0000-0000-000000000000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10" Type="http://schemas.openxmlformats.org/officeDocument/2006/relationships/image" Target="../media/image13.svg"/><Relationship Id="rId4" Type="http://schemas.openxmlformats.org/officeDocument/2006/relationships/image" Target="../media/image23.svg"/><Relationship Id="rId9" Type="http://schemas.openxmlformats.org/officeDocument/2006/relationships/image" Target="../media/image12.png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svg"/><Relationship Id="rId1" Type="http://schemas.openxmlformats.org/officeDocument/2006/relationships/image" Target="../media/image30.png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image" Target="../media/image33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10" Type="http://schemas.openxmlformats.org/officeDocument/2006/relationships/image" Target="../media/image13.svg"/><Relationship Id="rId4" Type="http://schemas.openxmlformats.org/officeDocument/2006/relationships/image" Target="../media/image23.svg"/><Relationship Id="rId9" Type="http://schemas.openxmlformats.org/officeDocument/2006/relationships/image" Target="../media/image12.pn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svg"/><Relationship Id="rId1" Type="http://schemas.openxmlformats.org/officeDocument/2006/relationships/image" Target="../media/image30.png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image" Target="../media/image3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0D1C54-ED14-4D97-9137-95243C7633EE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77AD48CA-AFA7-4B12-A492-F02E954A086D}">
      <dgm:prSet/>
      <dgm:spPr/>
      <dgm:t>
        <a:bodyPr/>
        <a:lstStyle/>
        <a:p>
          <a:r>
            <a:rPr lang="en-US" dirty="0"/>
            <a:t>No universally agreed upon definition of AI</a:t>
          </a:r>
        </a:p>
      </dgm:t>
    </dgm:pt>
    <dgm:pt modelId="{205E3587-2509-4373-8628-33CD0BA987A8}" type="parTrans" cxnId="{3209A79C-6849-4615-A27B-56390C31F424}">
      <dgm:prSet/>
      <dgm:spPr/>
      <dgm:t>
        <a:bodyPr/>
        <a:lstStyle/>
        <a:p>
          <a:endParaRPr lang="en-US"/>
        </a:p>
      </dgm:t>
    </dgm:pt>
    <dgm:pt modelId="{CB14F17B-C746-48C4-9EED-56140FEDF31E}" type="sibTrans" cxnId="{3209A79C-6849-4615-A27B-56390C31F424}">
      <dgm:prSet/>
      <dgm:spPr/>
      <dgm:t>
        <a:bodyPr/>
        <a:lstStyle/>
        <a:p>
          <a:endParaRPr lang="en-US"/>
        </a:p>
      </dgm:t>
    </dgm:pt>
    <dgm:pt modelId="{A5BA3766-61F7-4209-87AF-373960E68E49}">
      <dgm:prSet/>
      <dgm:spPr/>
      <dgm:t>
        <a:bodyPr/>
        <a:lstStyle/>
        <a:p>
          <a:r>
            <a:rPr lang="en-US" dirty="0"/>
            <a:t>Common elements across most systems --</a:t>
          </a:r>
        </a:p>
      </dgm:t>
    </dgm:pt>
    <dgm:pt modelId="{1594B41E-DC5B-4CD1-9275-A7EB85F3FBCD}" type="parTrans" cxnId="{FC9A13C5-68B5-4ED1-9BAE-D74A91995EDB}">
      <dgm:prSet/>
      <dgm:spPr/>
      <dgm:t>
        <a:bodyPr/>
        <a:lstStyle/>
        <a:p>
          <a:endParaRPr lang="en-US"/>
        </a:p>
      </dgm:t>
    </dgm:pt>
    <dgm:pt modelId="{A867D480-EC39-437D-9FCB-DFCE6B6CB927}" type="sibTrans" cxnId="{FC9A13C5-68B5-4ED1-9BAE-D74A91995EDB}">
      <dgm:prSet/>
      <dgm:spPr/>
      <dgm:t>
        <a:bodyPr/>
        <a:lstStyle/>
        <a:p>
          <a:endParaRPr lang="en-US"/>
        </a:p>
      </dgm:t>
    </dgm:pt>
    <dgm:pt modelId="{E4CA1CF3-8D0B-4707-BF14-81F3C8C3CF7A}">
      <dgm:prSet/>
      <dgm:spPr/>
      <dgm:t>
        <a:bodyPr/>
        <a:lstStyle/>
        <a:p>
          <a:r>
            <a:rPr lang="en-US" dirty="0"/>
            <a:t>Ability to think creatively</a:t>
          </a:r>
        </a:p>
      </dgm:t>
    </dgm:pt>
    <dgm:pt modelId="{22E0A05F-9C4F-477C-85BB-60132C31F363}" type="parTrans" cxnId="{41BE0069-B325-41B6-AD65-F1DACB7E0ED7}">
      <dgm:prSet/>
      <dgm:spPr/>
      <dgm:t>
        <a:bodyPr/>
        <a:lstStyle/>
        <a:p>
          <a:endParaRPr lang="en-US"/>
        </a:p>
      </dgm:t>
    </dgm:pt>
    <dgm:pt modelId="{55675885-0F9C-47D8-AA83-D16A8C5559AE}" type="sibTrans" cxnId="{41BE0069-B325-41B6-AD65-F1DACB7E0ED7}">
      <dgm:prSet/>
      <dgm:spPr/>
      <dgm:t>
        <a:bodyPr/>
        <a:lstStyle/>
        <a:p>
          <a:endParaRPr lang="en-US"/>
        </a:p>
      </dgm:t>
    </dgm:pt>
    <dgm:pt modelId="{EA457CDA-E1B4-490D-9CB8-C080F1E2A417}">
      <dgm:prSet/>
      <dgm:spPr/>
      <dgm:t>
        <a:bodyPr/>
        <a:lstStyle/>
        <a:p>
          <a:r>
            <a:rPr lang="en-US" dirty="0"/>
            <a:t>Ability to consider various possibilities</a:t>
          </a:r>
        </a:p>
      </dgm:t>
    </dgm:pt>
    <dgm:pt modelId="{BF5CABB7-0663-4FC5-AEE5-70748E238FD6}" type="parTrans" cxnId="{0942DB69-6CEB-49D6-9409-32A588C11791}">
      <dgm:prSet/>
      <dgm:spPr/>
      <dgm:t>
        <a:bodyPr/>
        <a:lstStyle/>
        <a:p>
          <a:endParaRPr lang="en-US"/>
        </a:p>
      </dgm:t>
    </dgm:pt>
    <dgm:pt modelId="{564766E8-DBCA-4689-8BC9-5D33F893A01D}" type="sibTrans" cxnId="{0942DB69-6CEB-49D6-9409-32A588C11791}">
      <dgm:prSet/>
      <dgm:spPr/>
      <dgm:t>
        <a:bodyPr/>
        <a:lstStyle/>
        <a:p>
          <a:endParaRPr lang="en-US"/>
        </a:p>
      </dgm:t>
    </dgm:pt>
    <dgm:pt modelId="{26F3C0EB-F0D7-4A9B-BF2A-72161C2F0651}">
      <dgm:prSet/>
      <dgm:spPr/>
      <dgm:t>
        <a:bodyPr/>
        <a:lstStyle/>
        <a:p>
          <a:r>
            <a:rPr lang="en-US" dirty="0"/>
            <a:t>Ability to learn and apply learning</a:t>
          </a:r>
        </a:p>
      </dgm:t>
    </dgm:pt>
    <dgm:pt modelId="{03B3A61C-7B88-4C82-8651-CBAE51FC2102}" type="parTrans" cxnId="{078C3538-069D-4286-91AD-BCA2190635EA}">
      <dgm:prSet/>
      <dgm:spPr/>
      <dgm:t>
        <a:bodyPr/>
        <a:lstStyle/>
        <a:p>
          <a:endParaRPr lang="en-US"/>
        </a:p>
      </dgm:t>
    </dgm:pt>
    <dgm:pt modelId="{10372D11-880D-462E-B0DB-857D54345C01}" type="sibTrans" cxnId="{078C3538-069D-4286-91AD-BCA2190635EA}">
      <dgm:prSet/>
      <dgm:spPr/>
      <dgm:t>
        <a:bodyPr/>
        <a:lstStyle/>
        <a:p>
          <a:endParaRPr lang="en-US"/>
        </a:p>
      </dgm:t>
    </dgm:pt>
    <dgm:pt modelId="{8C5AC733-244D-4382-A75F-B52E57F6E33B}">
      <dgm:prSet/>
      <dgm:spPr/>
      <dgm:t>
        <a:bodyPr/>
        <a:lstStyle/>
        <a:p>
          <a:r>
            <a:rPr lang="en-US" dirty="0"/>
            <a:t>AI and Machine Learning</a:t>
          </a:r>
        </a:p>
      </dgm:t>
    </dgm:pt>
    <dgm:pt modelId="{D7F06325-7982-448E-A673-3551F59E50DC}" type="parTrans" cxnId="{8500C911-2FEE-4AF6-9B45-2CE674B48575}">
      <dgm:prSet/>
      <dgm:spPr/>
      <dgm:t>
        <a:bodyPr/>
        <a:lstStyle/>
        <a:p>
          <a:endParaRPr lang="en-US"/>
        </a:p>
      </dgm:t>
    </dgm:pt>
    <dgm:pt modelId="{47520ACB-2AED-4DD9-B98B-328DCB3463DD}" type="sibTrans" cxnId="{8500C911-2FEE-4AF6-9B45-2CE674B48575}">
      <dgm:prSet/>
      <dgm:spPr/>
      <dgm:t>
        <a:bodyPr/>
        <a:lstStyle/>
        <a:p>
          <a:endParaRPr lang="en-US"/>
        </a:p>
      </dgm:t>
    </dgm:pt>
    <dgm:pt modelId="{8F6533A7-741D-487A-A581-1C7CCFF3F2B9}">
      <dgm:prSet/>
      <dgm:spPr/>
      <dgm:t>
        <a:bodyPr/>
        <a:lstStyle/>
        <a:p>
          <a:r>
            <a:rPr lang="en-US" dirty="0"/>
            <a:t>Common use of large data models</a:t>
          </a:r>
        </a:p>
      </dgm:t>
    </dgm:pt>
    <dgm:pt modelId="{520055C5-8E03-4DA6-A95D-29AD8FF190F2}" type="parTrans" cxnId="{AD4065FF-0A34-4B9C-8413-4BA50DAAE7A6}">
      <dgm:prSet/>
      <dgm:spPr/>
      <dgm:t>
        <a:bodyPr/>
        <a:lstStyle/>
        <a:p>
          <a:endParaRPr lang="en-US"/>
        </a:p>
      </dgm:t>
    </dgm:pt>
    <dgm:pt modelId="{F1992B3D-89BF-43C3-AE6F-0685CADEA95A}" type="sibTrans" cxnId="{AD4065FF-0A34-4B9C-8413-4BA50DAAE7A6}">
      <dgm:prSet/>
      <dgm:spPr/>
      <dgm:t>
        <a:bodyPr/>
        <a:lstStyle/>
        <a:p>
          <a:endParaRPr lang="en-US"/>
        </a:p>
      </dgm:t>
    </dgm:pt>
    <dgm:pt modelId="{0ABC5631-C10F-4F56-8891-694C16985052}">
      <dgm:prSet/>
      <dgm:spPr/>
      <dgm:t>
        <a:bodyPr/>
        <a:lstStyle/>
        <a:p>
          <a:r>
            <a:rPr lang="en-US" dirty="0"/>
            <a:t>Different types of technology</a:t>
          </a:r>
        </a:p>
      </dgm:t>
    </dgm:pt>
    <dgm:pt modelId="{548D2A30-DB90-439B-8D1F-0A703AE3185F}" type="parTrans" cxnId="{60017017-BEF1-49C3-9669-B6EC129D03B6}">
      <dgm:prSet/>
      <dgm:spPr/>
      <dgm:t>
        <a:bodyPr/>
        <a:lstStyle/>
        <a:p>
          <a:endParaRPr lang="en-US"/>
        </a:p>
      </dgm:t>
    </dgm:pt>
    <dgm:pt modelId="{02A5C82D-3C30-4E4A-9F71-725655CD50FA}" type="sibTrans" cxnId="{60017017-BEF1-49C3-9669-B6EC129D03B6}">
      <dgm:prSet/>
      <dgm:spPr/>
      <dgm:t>
        <a:bodyPr/>
        <a:lstStyle/>
        <a:p>
          <a:endParaRPr lang="en-US"/>
        </a:p>
      </dgm:t>
    </dgm:pt>
    <dgm:pt modelId="{37FE68CE-B8C6-4AE9-8A88-1F0BE046AA99}" type="pres">
      <dgm:prSet presAssocID="{6A0D1C54-ED14-4D97-9137-95243C7633EE}" presName="root" presStyleCnt="0">
        <dgm:presLayoutVars>
          <dgm:dir/>
          <dgm:resizeHandles val="exact"/>
        </dgm:presLayoutVars>
      </dgm:prSet>
      <dgm:spPr/>
    </dgm:pt>
    <dgm:pt modelId="{EDCF5868-7BD9-43A3-8C69-834794CF5572}" type="pres">
      <dgm:prSet presAssocID="{77AD48CA-AFA7-4B12-A492-F02E954A086D}" presName="compNode" presStyleCnt="0"/>
      <dgm:spPr/>
    </dgm:pt>
    <dgm:pt modelId="{2EA9A016-448D-4A18-9C67-13009DF00C4A}" type="pres">
      <dgm:prSet presAssocID="{77AD48CA-AFA7-4B12-A492-F02E954A086D}" presName="bgRect" presStyleLbl="bgShp" presStyleIdx="0" presStyleCnt="3"/>
      <dgm:spPr/>
    </dgm:pt>
    <dgm:pt modelId="{0E7925F4-9242-46A1-A901-9F25B93F2206}" type="pres">
      <dgm:prSet presAssocID="{77AD48CA-AFA7-4B12-A492-F02E954A086D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E3117F24-B133-420F-9856-E9545B709BF5}" type="pres">
      <dgm:prSet presAssocID="{77AD48CA-AFA7-4B12-A492-F02E954A086D}" presName="spaceRect" presStyleCnt="0"/>
      <dgm:spPr/>
    </dgm:pt>
    <dgm:pt modelId="{9D8DED0A-FE99-4916-AC7B-5E644557DE5E}" type="pres">
      <dgm:prSet presAssocID="{77AD48CA-AFA7-4B12-A492-F02E954A086D}" presName="parTx" presStyleLbl="revTx" presStyleIdx="0" presStyleCnt="5">
        <dgm:presLayoutVars>
          <dgm:chMax val="0"/>
          <dgm:chPref val="0"/>
        </dgm:presLayoutVars>
      </dgm:prSet>
      <dgm:spPr/>
    </dgm:pt>
    <dgm:pt modelId="{DCAAA2EB-7AC9-49D4-B488-89080742C63D}" type="pres">
      <dgm:prSet presAssocID="{CB14F17B-C746-48C4-9EED-56140FEDF31E}" presName="sibTrans" presStyleCnt="0"/>
      <dgm:spPr/>
    </dgm:pt>
    <dgm:pt modelId="{15BD2ECC-7B1A-4DB3-BF6B-C8190599CD04}" type="pres">
      <dgm:prSet presAssocID="{A5BA3766-61F7-4209-87AF-373960E68E49}" presName="compNode" presStyleCnt="0"/>
      <dgm:spPr/>
    </dgm:pt>
    <dgm:pt modelId="{C98E29C6-6831-4409-BBA2-09F9B51E4C8D}" type="pres">
      <dgm:prSet presAssocID="{A5BA3766-61F7-4209-87AF-373960E68E49}" presName="bgRect" presStyleLbl="bgShp" presStyleIdx="1" presStyleCnt="3"/>
      <dgm:spPr/>
    </dgm:pt>
    <dgm:pt modelId="{D47E5097-CFE6-4862-8A3C-E48CE2D6F9F9}" type="pres">
      <dgm:prSet presAssocID="{A5BA3766-61F7-4209-87AF-373960E68E49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F444B5AD-CC55-4423-A794-38982821B5D8}" type="pres">
      <dgm:prSet presAssocID="{A5BA3766-61F7-4209-87AF-373960E68E49}" presName="spaceRect" presStyleCnt="0"/>
      <dgm:spPr/>
    </dgm:pt>
    <dgm:pt modelId="{FB0B0ACD-907A-4ED9-8CFE-1E1817423B12}" type="pres">
      <dgm:prSet presAssocID="{A5BA3766-61F7-4209-87AF-373960E68E49}" presName="parTx" presStyleLbl="revTx" presStyleIdx="1" presStyleCnt="5">
        <dgm:presLayoutVars>
          <dgm:chMax val="0"/>
          <dgm:chPref val="0"/>
        </dgm:presLayoutVars>
      </dgm:prSet>
      <dgm:spPr/>
    </dgm:pt>
    <dgm:pt modelId="{E5B1AA8D-2DC1-4B23-BE6A-4FAFB9659610}" type="pres">
      <dgm:prSet presAssocID="{A5BA3766-61F7-4209-87AF-373960E68E49}" presName="desTx" presStyleLbl="revTx" presStyleIdx="2" presStyleCnt="5">
        <dgm:presLayoutVars/>
      </dgm:prSet>
      <dgm:spPr/>
    </dgm:pt>
    <dgm:pt modelId="{2E5E00F0-E4F8-4E13-BF53-75F382D52F7F}" type="pres">
      <dgm:prSet presAssocID="{A867D480-EC39-437D-9FCB-DFCE6B6CB927}" presName="sibTrans" presStyleCnt="0"/>
      <dgm:spPr/>
    </dgm:pt>
    <dgm:pt modelId="{2CFE528E-1FAF-4437-82CA-4CDD3940EA5D}" type="pres">
      <dgm:prSet presAssocID="{8C5AC733-244D-4382-A75F-B52E57F6E33B}" presName="compNode" presStyleCnt="0"/>
      <dgm:spPr/>
    </dgm:pt>
    <dgm:pt modelId="{FCC2DA95-DF78-44D1-8F1D-F88C14038B85}" type="pres">
      <dgm:prSet presAssocID="{8C5AC733-244D-4382-A75F-B52E57F6E33B}" presName="bgRect" presStyleLbl="bgShp" presStyleIdx="2" presStyleCnt="3"/>
      <dgm:spPr/>
    </dgm:pt>
    <dgm:pt modelId="{1DA68EEA-07C6-4440-AF73-31EDF2F8DBA0}" type="pres">
      <dgm:prSet presAssocID="{8C5AC733-244D-4382-A75F-B52E57F6E33B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tabase"/>
        </a:ext>
      </dgm:extLst>
    </dgm:pt>
    <dgm:pt modelId="{449E22F0-D324-475E-A41F-D73272AABD19}" type="pres">
      <dgm:prSet presAssocID="{8C5AC733-244D-4382-A75F-B52E57F6E33B}" presName="spaceRect" presStyleCnt="0"/>
      <dgm:spPr/>
    </dgm:pt>
    <dgm:pt modelId="{9CABC4A5-3A2D-400E-B11B-A39E29DF5526}" type="pres">
      <dgm:prSet presAssocID="{8C5AC733-244D-4382-A75F-B52E57F6E33B}" presName="parTx" presStyleLbl="revTx" presStyleIdx="3" presStyleCnt="5">
        <dgm:presLayoutVars>
          <dgm:chMax val="0"/>
          <dgm:chPref val="0"/>
        </dgm:presLayoutVars>
      </dgm:prSet>
      <dgm:spPr/>
    </dgm:pt>
    <dgm:pt modelId="{2484169B-9E8B-40C0-8F94-3ABE22D16F2D}" type="pres">
      <dgm:prSet presAssocID="{8C5AC733-244D-4382-A75F-B52E57F6E33B}" presName="desTx" presStyleLbl="revTx" presStyleIdx="4" presStyleCnt="5">
        <dgm:presLayoutVars/>
      </dgm:prSet>
      <dgm:spPr/>
    </dgm:pt>
  </dgm:ptLst>
  <dgm:cxnLst>
    <dgm:cxn modelId="{8500C911-2FEE-4AF6-9B45-2CE674B48575}" srcId="{6A0D1C54-ED14-4D97-9137-95243C7633EE}" destId="{8C5AC733-244D-4382-A75F-B52E57F6E33B}" srcOrd="2" destOrd="0" parTransId="{D7F06325-7982-448E-A673-3551F59E50DC}" sibTransId="{47520ACB-2AED-4DD9-B98B-328DCB3463DD}"/>
    <dgm:cxn modelId="{60017017-BEF1-49C3-9669-B6EC129D03B6}" srcId="{8C5AC733-244D-4382-A75F-B52E57F6E33B}" destId="{0ABC5631-C10F-4F56-8891-694C16985052}" srcOrd="1" destOrd="0" parTransId="{548D2A30-DB90-439B-8D1F-0A703AE3185F}" sibTransId="{02A5C82D-3C30-4E4A-9F71-725655CD50FA}"/>
    <dgm:cxn modelId="{E9D71F30-A420-426D-B0EB-13690D63A8E0}" type="presOf" srcId="{26F3C0EB-F0D7-4A9B-BF2A-72161C2F0651}" destId="{E5B1AA8D-2DC1-4B23-BE6A-4FAFB9659610}" srcOrd="0" destOrd="2" presId="urn:microsoft.com/office/officeart/2018/2/layout/IconVerticalSolidList"/>
    <dgm:cxn modelId="{078C3538-069D-4286-91AD-BCA2190635EA}" srcId="{A5BA3766-61F7-4209-87AF-373960E68E49}" destId="{26F3C0EB-F0D7-4A9B-BF2A-72161C2F0651}" srcOrd="2" destOrd="0" parTransId="{03B3A61C-7B88-4C82-8651-CBAE51FC2102}" sibTransId="{10372D11-880D-462E-B0DB-857D54345C01}"/>
    <dgm:cxn modelId="{41BE0069-B325-41B6-AD65-F1DACB7E0ED7}" srcId="{A5BA3766-61F7-4209-87AF-373960E68E49}" destId="{E4CA1CF3-8D0B-4707-BF14-81F3C8C3CF7A}" srcOrd="0" destOrd="0" parTransId="{22E0A05F-9C4F-477C-85BB-60132C31F363}" sibTransId="{55675885-0F9C-47D8-AA83-D16A8C5559AE}"/>
    <dgm:cxn modelId="{0942DB69-6CEB-49D6-9409-32A588C11791}" srcId="{A5BA3766-61F7-4209-87AF-373960E68E49}" destId="{EA457CDA-E1B4-490D-9CB8-C080F1E2A417}" srcOrd="1" destOrd="0" parTransId="{BF5CABB7-0663-4FC5-AEE5-70748E238FD6}" sibTransId="{564766E8-DBCA-4689-8BC9-5D33F893A01D}"/>
    <dgm:cxn modelId="{A5D2A553-B6A5-4671-8FD0-6779C3C74B21}" type="presOf" srcId="{8F6533A7-741D-487A-A581-1C7CCFF3F2B9}" destId="{2484169B-9E8B-40C0-8F94-3ABE22D16F2D}" srcOrd="0" destOrd="0" presId="urn:microsoft.com/office/officeart/2018/2/layout/IconVerticalSolidList"/>
    <dgm:cxn modelId="{8C639674-6290-4A0A-AC64-FA133076EF08}" type="presOf" srcId="{A5BA3766-61F7-4209-87AF-373960E68E49}" destId="{FB0B0ACD-907A-4ED9-8CFE-1E1817423B12}" srcOrd="0" destOrd="0" presId="urn:microsoft.com/office/officeart/2018/2/layout/IconVerticalSolidList"/>
    <dgm:cxn modelId="{37989159-4092-48DF-BB61-5229B93FDC82}" type="presOf" srcId="{8C5AC733-244D-4382-A75F-B52E57F6E33B}" destId="{9CABC4A5-3A2D-400E-B11B-A39E29DF5526}" srcOrd="0" destOrd="0" presId="urn:microsoft.com/office/officeart/2018/2/layout/IconVerticalSolidList"/>
    <dgm:cxn modelId="{88AA3A86-5127-4A38-87BA-258FB6E0532D}" type="presOf" srcId="{77AD48CA-AFA7-4B12-A492-F02E954A086D}" destId="{9D8DED0A-FE99-4916-AC7B-5E644557DE5E}" srcOrd="0" destOrd="0" presId="urn:microsoft.com/office/officeart/2018/2/layout/IconVerticalSolidList"/>
    <dgm:cxn modelId="{3209A79C-6849-4615-A27B-56390C31F424}" srcId="{6A0D1C54-ED14-4D97-9137-95243C7633EE}" destId="{77AD48CA-AFA7-4B12-A492-F02E954A086D}" srcOrd="0" destOrd="0" parTransId="{205E3587-2509-4373-8628-33CD0BA987A8}" sibTransId="{CB14F17B-C746-48C4-9EED-56140FEDF31E}"/>
    <dgm:cxn modelId="{43652CA7-A834-4B44-9F97-9EF5757F5145}" type="presOf" srcId="{6A0D1C54-ED14-4D97-9137-95243C7633EE}" destId="{37FE68CE-B8C6-4AE9-8A88-1F0BE046AA99}" srcOrd="0" destOrd="0" presId="urn:microsoft.com/office/officeart/2018/2/layout/IconVerticalSolidList"/>
    <dgm:cxn modelId="{59CA56B1-29EA-45AC-836E-34EFF3F0B631}" type="presOf" srcId="{E4CA1CF3-8D0B-4707-BF14-81F3C8C3CF7A}" destId="{E5B1AA8D-2DC1-4B23-BE6A-4FAFB9659610}" srcOrd="0" destOrd="0" presId="urn:microsoft.com/office/officeart/2018/2/layout/IconVerticalSolidList"/>
    <dgm:cxn modelId="{FC9A13C5-68B5-4ED1-9BAE-D74A91995EDB}" srcId="{6A0D1C54-ED14-4D97-9137-95243C7633EE}" destId="{A5BA3766-61F7-4209-87AF-373960E68E49}" srcOrd="1" destOrd="0" parTransId="{1594B41E-DC5B-4CD1-9275-A7EB85F3FBCD}" sibTransId="{A867D480-EC39-437D-9FCB-DFCE6B6CB927}"/>
    <dgm:cxn modelId="{AAD9B9CC-95B4-4F4C-8185-1BFBD0276969}" type="presOf" srcId="{EA457CDA-E1B4-490D-9CB8-C080F1E2A417}" destId="{E5B1AA8D-2DC1-4B23-BE6A-4FAFB9659610}" srcOrd="0" destOrd="1" presId="urn:microsoft.com/office/officeart/2018/2/layout/IconVerticalSolidList"/>
    <dgm:cxn modelId="{6089B9E7-3784-4400-8142-1116E003C2C4}" type="presOf" srcId="{0ABC5631-C10F-4F56-8891-694C16985052}" destId="{2484169B-9E8B-40C0-8F94-3ABE22D16F2D}" srcOrd="0" destOrd="1" presId="urn:microsoft.com/office/officeart/2018/2/layout/IconVerticalSolidList"/>
    <dgm:cxn modelId="{AD4065FF-0A34-4B9C-8413-4BA50DAAE7A6}" srcId="{8C5AC733-244D-4382-A75F-B52E57F6E33B}" destId="{8F6533A7-741D-487A-A581-1C7CCFF3F2B9}" srcOrd="0" destOrd="0" parTransId="{520055C5-8E03-4DA6-A95D-29AD8FF190F2}" sibTransId="{F1992B3D-89BF-43C3-AE6F-0685CADEA95A}"/>
    <dgm:cxn modelId="{6E536287-2673-423E-A2CF-374255813540}" type="presParOf" srcId="{37FE68CE-B8C6-4AE9-8A88-1F0BE046AA99}" destId="{EDCF5868-7BD9-43A3-8C69-834794CF5572}" srcOrd="0" destOrd="0" presId="urn:microsoft.com/office/officeart/2018/2/layout/IconVerticalSolidList"/>
    <dgm:cxn modelId="{FBA43F2D-3019-4EDB-8B39-0922D514CBD0}" type="presParOf" srcId="{EDCF5868-7BD9-43A3-8C69-834794CF5572}" destId="{2EA9A016-448D-4A18-9C67-13009DF00C4A}" srcOrd="0" destOrd="0" presId="urn:microsoft.com/office/officeart/2018/2/layout/IconVerticalSolidList"/>
    <dgm:cxn modelId="{74CFCF22-B365-4A17-9FA5-B2817F53719B}" type="presParOf" srcId="{EDCF5868-7BD9-43A3-8C69-834794CF5572}" destId="{0E7925F4-9242-46A1-A901-9F25B93F2206}" srcOrd="1" destOrd="0" presId="urn:microsoft.com/office/officeart/2018/2/layout/IconVerticalSolidList"/>
    <dgm:cxn modelId="{0A5C42F3-F601-4239-BD84-AABDABFF418A}" type="presParOf" srcId="{EDCF5868-7BD9-43A3-8C69-834794CF5572}" destId="{E3117F24-B133-420F-9856-E9545B709BF5}" srcOrd="2" destOrd="0" presId="urn:microsoft.com/office/officeart/2018/2/layout/IconVerticalSolidList"/>
    <dgm:cxn modelId="{27FD5DD5-82DF-4D74-BC21-972254EBF939}" type="presParOf" srcId="{EDCF5868-7BD9-43A3-8C69-834794CF5572}" destId="{9D8DED0A-FE99-4916-AC7B-5E644557DE5E}" srcOrd="3" destOrd="0" presId="urn:microsoft.com/office/officeart/2018/2/layout/IconVerticalSolidList"/>
    <dgm:cxn modelId="{4BB4539D-E67D-4225-BE69-4AECDBA176BF}" type="presParOf" srcId="{37FE68CE-B8C6-4AE9-8A88-1F0BE046AA99}" destId="{DCAAA2EB-7AC9-49D4-B488-89080742C63D}" srcOrd="1" destOrd="0" presId="urn:microsoft.com/office/officeart/2018/2/layout/IconVerticalSolidList"/>
    <dgm:cxn modelId="{042E5667-48D2-411A-A99E-3E941CA1F028}" type="presParOf" srcId="{37FE68CE-B8C6-4AE9-8A88-1F0BE046AA99}" destId="{15BD2ECC-7B1A-4DB3-BF6B-C8190599CD04}" srcOrd="2" destOrd="0" presId="urn:microsoft.com/office/officeart/2018/2/layout/IconVerticalSolidList"/>
    <dgm:cxn modelId="{91A970DA-0A55-4EC4-AC39-901E6D19CDBF}" type="presParOf" srcId="{15BD2ECC-7B1A-4DB3-BF6B-C8190599CD04}" destId="{C98E29C6-6831-4409-BBA2-09F9B51E4C8D}" srcOrd="0" destOrd="0" presId="urn:microsoft.com/office/officeart/2018/2/layout/IconVerticalSolidList"/>
    <dgm:cxn modelId="{40E5B41A-AD22-40D0-ACB0-D0919D296F3D}" type="presParOf" srcId="{15BD2ECC-7B1A-4DB3-BF6B-C8190599CD04}" destId="{D47E5097-CFE6-4862-8A3C-E48CE2D6F9F9}" srcOrd="1" destOrd="0" presId="urn:microsoft.com/office/officeart/2018/2/layout/IconVerticalSolidList"/>
    <dgm:cxn modelId="{24EDFED2-5F77-422B-ADC5-608D5DC26D1D}" type="presParOf" srcId="{15BD2ECC-7B1A-4DB3-BF6B-C8190599CD04}" destId="{F444B5AD-CC55-4423-A794-38982821B5D8}" srcOrd="2" destOrd="0" presId="urn:microsoft.com/office/officeart/2018/2/layout/IconVerticalSolidList"/>
    <dgm:cxn modelId="{69D30A01-A227-45EB-B4D8-508AC1EB9B28}" type="presParOf" srcId="{15BD2ECC-7B1A-4DB3-BF6B-C8190599CD04}" destId="{FB0B0ACD-907A-4ED9-8CFE-1E1817423B12}" srcOrd="3" destOrd="0" presId="urn:microsoft.com/office/officeart/2018/2/layout/IconVerticalSolidList"/>
    <dgm:cxn modelId="{06C37D1E-14D9-4961-B76B-5A936B17195C}" type="presParOf" srcId="{15BD2ECC-7B1A-4DB3-BF6B-C8190599CD04}" destId="{E5B1AA8D-2DC1-4B23-BE6A-4FAFB9659610}" srcOrd="4" destOrd="0" presId="urn:microsoft.com/office/officeart/2018/2/layout/IconVerticalSolidList"/>
    <dgm:cxn modelId="{E500F413-CB6E-4E66-9403-F9A8CA7EA245}" type="presParOf" srcId="{37FE68CE-B8C6-4AE9-8A88-1F0BE046AA99}" destId="{2E5E00F0-E4F8-4E13-BF53-75F382D52F7F}" srcOrd="3" destOrd="0" presId="urn:microsoft.com/office/officeart/2018/2/layout/IconVerticalSolidList"/>
    <dgm:cxn modelId="{87596991-C688-4D25-9943-70319333B9FB}" type="presParOf" srcId="{37FE68CE-B8C6-4AE9-8A88-1F0BE046AA99}" destId="{2CFE528E-1FAF-4437-82CA-4CDD3940EA5D}" srcOrd="4" destOrd="0" presId="urn:microsoft.com/office/officeart/2018/2/layout/IconVerticalSolidList"/>
    <dgm:cxn modelId="{8799DED7-90A7-4E9D-A712-B5C1D8765647}" type="presParOf" srcId="{2CFE528E-1FAF-4437-82CA-4CDD3940EA5D}" destId="{FCC2DA95-DF78-44D1-8F1D-F88C14038B85}" srcOrd="0" destOrd="0" presId="urn:microsoft.com/office/officeart/2018/2/layout/IconVerticalSolidList"/>
    <dgm:cxn modelId="{F12F4A20-A12A-4F09-8B2F-2B5708EDE853}" type="presParOf" srcId="{2CFE528E-1FAF-4437-82CA-4CDD3940EA5D}" destId="{1DA68EEA-07C6-4440-AF73-31EDF2F8DBA0}" srcOrd="1" destOrd="0" presId="urn:microsoft.com/office/officeart/2018/2/layout/IconVerticalSolidList"/>
    <dgm:cxn modelId="{84D88694-606B-45E6-99FF-7A62EFC90A7E}" type="presParOf" srcId="{2CFE528E-1FAF-4437-82CA-4CDD3940EA5D}" destId="{449E22F0-D324-475E-A41F-D73272AABD19}" srcOrd="2" destOrd="0" presId="urn:microsoft.com/office/officeart/2018/2/layout/IconVerticalSolidList"/>
    <dgm:cxn modelId="{100A9212-6084-479B-956F-396E39DD0247}" type="presParOf" srcId="{2CFE528E-1FAF-4437-82CA-4CDD3940EA5D}" destId="{9CABC4A5-3A2D-400E-B11B-A39E29DF5526}" srcOrd="3" destOrd="0" presId="urn:microsoft.com/office/officeart/2018/2/layout/IconVerticalSolidList"/>
    <dgm:cxn modelId="{A9208A03-36B8-4C60-B6F5-1D170A2F325D}" type="presParOf" srcId="{2CFE528E-1FAF-4437-82CA-4CDD3940EA5D}" destId="{2484169B-9E8B-40C0-8F94-3ABE22D16F2D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78E54AF-960A-4726-9FA0-65A124C0537D}" type="doc">
      <dgm:prSet loTypeId="urn:microsoft.com/office/officeart/2005/8/layout/hList1" loCatId="list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78C4504B-4B17-469A-A23E-EA5C795F05C7}">
      <dgm:prSet/>
      <dgm:spPr/>
      <dgm:t>
        <a:bodyPr/>
        <a:lstStyle/>
        <a:p>
          <a:r>
            <a:rPr lang="en-US" dirty="0"/>
            <a:t>Recognition</a:t>
          </a:r>
        </a:p>
      </dgm:t>
    </dgm:pt>
    <dgm:pt modelId="{4BE5309A-3464-4F12-8C99-3F2E838BEE56}" type="parTrans" cxnId="{57077F42-0A02-43AD-AC6A-316CEBE7BBC0}">
      <dgm:prSet/>
      <dgm:spPr/>
      <dgm:t>
        <a:bodyPr/>
        <a:lstStyle/>
        <a:p>
          <a:endParaRPr lang="en-US"/>
        </a:p>
      </dgm:t>
    </dgm:pt>
    <dgm:pt modelId="{8C1CA644-2409-496A-8AE1-EDB6027B8406}" type="sibTrans" cxnId="{57077F42-0A02-43AD-AC6A-316CEBE7BBC0}">
      <dgm:prSet/>
      <dgm:spPr/>
      <dgm:t>
        <a:bodyPr/>
        <a:lstStyle/>
        <a:p>
          <a:endParaRPr lang="en-US"/>
        </a:p>
      </dgm:t>
    </dgm:pt>
    <dgm:pt modelId="{79F6170B-E2A5-4DF6-AFF3-5B769A3E3F57}">
      <dgm:prSet/>
      <dgm:spPr/>
      <dgm:t>
        <a:bodyPr/>
        <a:lstStyle/>
        <a:p>
          <a:r>
            <a:rPr lang="en-US" dirty="0"/>
            <a:t>Image, Speech, Facial </a:t>
          </a:r>
        </a:p>
      </dgm:t>
    </dgm:pt>
    <dgm:pt modelId="{8C19205A-8860-4065-971E-50384FA9AEAC}" type="parTrans" cxnId="{AA188203-A9FF-458C-A555-CACEB46D4592}">
      <dgm:prSet/>
      <dgm:spPr/>
      <dgm:t>
        <a:bodyPr/>
        <a:lstStyle/>
        <a:p>
          <a:endParaRPr lang="en-US"/>
        </a:p>
      </dgm:t>
    </dgm:pt>
    <dgm:pt modelId="{98E61583-93DE-4E37-91AC-ECFEF72DBAB9}" type="sibTrans" cxnId="{AA188203-A9FF-458C-A555-CACEB46D4592}">
      <dgm:prSet/>
      <dgm:spPr/>
      <dgm:t>
        <a:bodyPr/>
        <a:lstStyle/>
        <a:p>
          <a:endParaRPr lang="en-US"/>
        </a:p>
      </dgm:t>
    </dgm:pt>
    <dgm:pt modelId="{C3C9CB5C-75BB-4247-8D13-C2472A638D3B}">
      <dgm:prSet/>
      <dgm:spPr/>
      <dgm:t>
        <a:bodyPr/>
        <a:lstStyle/>
        <a:p>
          <a:r>
            <a:rPr lang="en-US" dirty="0"/>
            <a:t>Examples:</a:t>
          </a:r>
        </a:p>
      </dgm:t>
    </dgm:pt>
    <dgm:pt modelId="{55DC69A1-9745-45D4-A5B8-95F9BF464783}" type="parTrans" cxnId="{17B84DC8-1EC5-49A7-B52D-40F980B9FA45}">
      <dgm:prSet/>
      <dgm:spPr/>
      <dgm:t>
        <a:bodyPr/>
        <a:lstStyle/>
        <a:p>
          <a:endParaRPr lang="en-US"/>
        </a:p>
      </dgm:t>
    </dgm:pt>
    <dgm:pt modelId="{60AB8EFD-1934-4A00-9152-090203F0E8F2}" type="sibTrans" cxnId="{17B84DC8-1EC5-49A7-B52D-40F980B9FA45}">
      <dgm:prSet/>
      <dgm:spPr/>
      <dgm:t>
        <a:bodyPr/>
        <a:lstStyle/>
        <a:p>
          <a:endParaRPr lang="en-US"/>
        </a:p>
      </dgm:t>
    </dgm:pt>
    <dgm:pt modelId="{3FA930CB-57F6-4F92-8B19-6CA43010D60C}">
      <dgm:prSet/>
      <dgm:spPr/>
      <dgm:t>
        <a:bodyPr/>
        <a:lstStyle/>
        <a:p>
          <a:r>
            <a:rPr lang="en-US" dirty="0"/>
            <a:t>Product matches (retailer)</a:t>
          </a:r>
        </a:p>
      </dgm:t>
    </dgm:pt>
    <dgm:pt modelId="{50E38E8B-F74D-4CA0-A5CA-B4B648862ED3}" type="parTrans" cxnId="{9C37A2BC-8502-40F7-A833-55C0A99C24FE}">
      <dgm:prSet/>
      <dgm:spPr/>
      <dgm:t>
        <a:bodyPr/>
        <a:lstStyle/>
        <a:p>
          <a:endParaRPr lang="en-US"/>
        </a:p>
      </dgm:t>
    </dgm:pt>
    <dgm:pt modelId="{3A83AA63-BA16-475B-8E4D-1D73DF1FFA80}" type="sibTrans" cxnId="{9C37A2BC-8502-40F7-A833-55C0A99C24FE}">
      <dgm:prSet/>
      <dgm:spPr/>
      <dgm:t>
        <a:bodyPr/>
        <a:lstStyle/>
        <a:p>
          <a:endParaRPr lang="en-US"/>
        </a:p>
      </dgm:t>
    </dgm:pt>
    <dgm:pt modelId="{67AD0F90-BB23-49F2-A6EC-2E4A3B5A9246}">
      <dgm:prSet/>
      <dgm:spPr/>
      <dgm:t>
        <a:bodyPr/>
        <a:lstStyle/>
        <a:p>
          <a:r>
            <a:rPr lang="en-US" dirty="0"/>
            <a:t>Identification of defects in manufacturing</a:t>
          </a:r>
        </a:p>
      </dgm:t>
    </dgm:pt>
    <dgm:pt modelId="{123A8742-0819-49DF-9BB1-F30FAC6A7EE7}" type="parTrans" cxnId="{A9CC9D2F-A901-4305-A2B0-AC3EAE6C44B6}">
      <dgm:prSet/>
      <dgm:spPr/>
      <dgm:t>
        <a:bodyPr/>
        <a:lstStyle/>
        <a:p>
          <a:endParaRPr lang="en-US"/>
        </a:p>
      </dgm:t>
    </dgm:pt>
    <dgm:pt modelId="{FA16394E-4593-449C-B3C1-F9F307832A17}" type="sibTrans" cxnId="{A9CC9D2F-A901-4305-A2B0-AC3EAE6C44B6}">
      <dgm:prSet/>
      <dgm:spPr/>
      <dgm:t>
        <a:bodyPr/>
        <a:lstStyle/>
        <a:p>
          <a:endParaRPr lang="en-US"/>
        </a:p>
      </dgm:t>
    </dgm:pt>
    <dgm:pt modelId="{FE4B93EE-4C0A-4C60-A576-F5667CF88F00}">
      <dgm:prSet/>
      <dgm:spPr/>
      <dgm:t>
        <a:bodyPr/>
        <a:lstStyle/>
        <a:p>
          <a:r>
            <a:rPr lang="en-US" dirty="0"/>
            <a:t>Plagiarism detection</a:t>
          </a:r>
        </a:p>
      </dgm:t>
    </dgm:pt>
    <dgm:pt modelId="{DE3A984C-F1D7-49CF-8D67-24EA42E0F6F6}" type="parTrans" cxnId="{8D592BB4-ED19-43CE-A561-38964D929AC2}">
      <dgm:prSet/>
      <dgm:spPr/>
      <dgm:t>
        <a:bodyPr/>
        <a:lstStyle/>
        <a:p>
          <a:endParaRPr lang="en-US"/>
        </a:p>
      </dgm:t>
    </dgm:pt>
    <dgm:pt modelId="{B0B44C64-D602-4B35-99F1-83EC5DAE35CA}" type="sibTrans" cxnId="{8D592BB4-ED19-43CE-A561-38964D929AC2}">
      <dgm:prSet/>
      <dgm:spPr/>
      <dgm:t>
        <a:bodyPr/>
        <a:lstStyle/>
        <a:p>
          <a:endParaRPr lang="en-US"/>
        </a:p>
      </dgm:t>
    </dgm:pt>
    <dgm:pt modelId="{F3DC41B6-9763-4EA9-846E-EDF3F4A546E8}">
      <dgm:prSet/>
      <dgm:spPr/>
      <dgm:t>
        <a:bodyPr/>
        <a:lstStyle/>
        <a:p>
          <a:r>
            <a:rPr lang="en-US" dirty="0"/>
            <a:t>Event Detection</a:t>
          </a:r>
        </a:p>
      </dgm:t>
    </dgm:pt>
    <dgm:pt modelId="{BCAF9A5E-7C35-41C9-B8D6-B9ECD2F4E340}" type="parTrans" cxnId="{06776D42-3254-4268-89ED-DAB15B97BB9B}">
      <dgm:prSet/>
      <dgm:spPr/>
      <dgm:t>
        <a:bodyPr/>
        <a:lstStyle/>
        <a:p>
          <a:endParaRPr lang="en-US"/>
        </a:p>
      </dgm:t>
    </dgm:pt>
    <dgm:pt modelId="{4AEAE69B-5E12-45D2-9B34-1535329ADDC7}" type="sibTrans" cxnId="{06776D42-3254-4268-89ED-DAB15B97BB9B}">
      <dgm:prSet/>
      <dgm:spPr/>
      <dgm:t>
        <a:bodyPr/>
        <a:lstStyle/>
        <a:p>
          <a:endParaRPr lang="en-US"/>
        </a:p>
      </dgm:t>
    </dgm:pt>
    <dgm:pt modelId="{249A2B6F-C249-4A2C-8E16-2E0F3A636B67}">
      <dgm:prSet/>
      <dgm:spPr/>
      <dgm:t>
        <a:bodyPr/>
        <a:lstStyle/>
        <a:p>
          <a:r>
            <a:rPr lang="en-US" dirty="0"/>
            <a:t>Fraud detection</a:t>
          </a:r>
        </a:p>
      </dgm:t>
    </dgm:pt>
    <dgm:pt modelId="{F8A817C6-069C-4864-BD7D-20D596719BCF}" type="parTrans" cxnId="{4CBD1AD2-8C64-4ED2-A109-23DB4D8EA5E5}">
      <dgm:prSet/>
      <dgm:spPr/>
      <dgm:t>
        <a:bodyPr/>
        <a:lstStyle/>
        <a:p>
          <a:endParaRPr lang="en-US"/>
        </a:p>
      </dgm:t>
    </dgm:pt>
    <dgm:pt modelId="{3D38EA1E-A924-4537-9EC7-A71231449B4A}" type="sibTrans" cxnId="{4CBD1AD2-8C64-4ED2-A109-23DB4D8EA5E5}">
      <dgm:prSet/>
      <dgm:spPr/>
      <dgm:t>
        <a:bodyPr/>
        <a:lstStyle/>
        <a:p>
          <a:endParaRPr lang="en-US"/>
        </a:p>
      </dgm:t>
    </dgm:pt>
    <dgm:pt modelId="{45157ACA-819B-41E0-B0BC-F4284CA9F76A}">
      <dgm:prSet/>
      <dgm:spPr/>
      <dgm:t>
        <a:bodyPr/>
        <a:lstStyle/>
        <a:p>
          <a:r>
            <a:rPr lang="en-US" dirty="0"/>
            <a:t>Cyber events and anomalies</a:t>
          </a:r>
        </a:p>
      </dgm:t>
    </dgm:pt>
    <dgm:pt modelId="{5D32B93A-D642-46B3-B2A1-FD8B06DBAE55}" type="parTrans" cxnId="{15E774F0-7AE3-4362-8875-84836A6D5029}">
      <dgm:prSet/>
      <dgm:spPr/>
      <dgm:t>
        <a:bodyPr/>
        <a:lstStyle/>
        <a:p>
          <a:endParaRPr lang="en-US"/>
        </a:p>
      </dgm:t>
    </dgm:pt>
    <dgm:pt modelId="{531B61F9-62E3-4DC0-A91D-E63BDC29A026}" type="sibTrans" cxnId="{15E774F0-7AE3-4362-8875-84836A6D5029}">
      <dgm:prSet/>
      <dgm:spPr/>
      <dgm:t>
        <a:bodyPr/>
        <a:lstStyle/>
        <a:p>
          <a:endParaRPr lang="en-US"/>
        </a:p>
      </dgm:t>
    </dgm:pt>
    <dgm:pt modelId="{2C069915-48A2-4A7E-AC77-7601AA68DFBF}">
      <dgm:prSet/>
      <dgm:spPr/>
      <dgm:t>
        <a:bodyPr/>
        <a:lstStyle/>
        <a:p>
          <a:r>
            <a:rPr lang="en-US" dirty="0"/>
            <a:t>Forecasting</a:t>
          </a:r>
        </a:p>
      </dgm:t>
    </dgm:pt>
    <dgm:pt modelId="{76529F0C-EBAA-4DE8-B77A-99C42A450BC7}" type="parTrans" cxnId="{83487233-AF0F-4159-AA60-0E76AD2909A9}">
      <dgm:prSet/>
      <dgm:spPr/>
      <dgm:t>
        <a:bodyPr/>
        <a:lstStyle/>
        <a:p>
          <a:endParaRPr lang="en-US"/>
        </a:p>
      </dgm:t>
    </dgm:pt>
    <dgm:pt modelId="{6FE56889-464F-4AA6-AD4C-AA860C5AA530}" type="sibTrans" cxnId="{83487233-AF0F-4159-AA60-0E76AD2909A9}">
      <dgm:prSet/>
      <dgm:spPr/>
      <dgm:t>
        <a:bodyPr/>
        <a:lstStyle/>
        <a:p>
          <a:endParaRPr lang="en-US"/>
        </a:p>
      </dgm:t>
    </dgm:pt>
    <dgm:pt modelId="{22910A97-A864-4E5F-868F-0F927C7830FC}">
      <dgm:prSet/>
      <dgm:spPr/>
      <dgm:t>
        <a:bodyPr/>
        <a:lstStyle/>
        <a:p>
          <a:r>
            <a:rPr lang="en-US" dirty="0"/>
            <a:t>Business forecasting (i.e. Uber/Lyft surge pricing)</a:t>
          </a:r>
        </a:p>
      </dgm:t>
    </dgm:pt>
    <dgm:pt modelId="{920EBD48-AFD0-48CA-BC72-DBA3C2913ED2}" type="parTrans" cxnId="{F97A21EA-EB04-46B5-B383-95CD3D0E8D4C}">
      <dgm:prSet/>
      <dgm:spPr/>
      <dgm:t>
        <a:bodyPr/>
        <a:lstStyle/>
        <a:p>
          <a:endParaRPr lang="en-US"/>
        </a:p>
      </dgm:t>
    </dgm:pt>
    <dgm:pt modelId="{5996FD64-BD31-4506-879E-AD465A38C19A}" type="sibTrans" cxnId="{F97A21EA-EB04-46B5-B383-95CD3D0E8D4C}">
      <dgm:prSet/>
      <dgm:spPr/>
      <dgm:t>
        <a:bodyPr/>
        <a:lstStyle/>
        <a:p>
          <a:endParaRPr lang="en-US"/>
        </a:p>
      </dgm:t>
    </dgm:pt>
    <dgm:pt modelId="{CD2BB5D8-1DDE-401C-949C-2A142AA7232D}">
      <dgm:prSet/>
      <dgm:spPr/>
      <dgm:t>
        <a:bodyPr/>
        <a:lstStyle/>
        <a:p>
          <a:r>
            <a:rPr lang="en-US" dirty="0"/>
            <a:t>Weather forecasting</a:t>
          </a:r>
        </a:p>
      </dgm:t>
    </dgm:pt>
    <dgm:pt modelId="{D2BDBE75-F204-4BAA-86D2-2920B36C3CA9}" type="parTrans" cxnId="{E98396E2-E32B-4799-AE0A-277B46B90C82}">
      <dgm:prSet/>
      <dgm:spPr/>
      <dgm:t>
        <a:bodyPr/>
        <a:lstStyle/>
        <a:p>
          <a:endParaRPr lang="en-US"/>
        </a:p>
      </dgm:t>
    </dgm:pt>
    <dgm:pt modelId="{685EA281-39FE-4220-9D97-72EEC44DB0ED}" type="sibTrans" cxnId="{E98396E2-E32B-4799-AE0A-277B46B90C82}">
      <dgm:prSet/>
      <dgm:spPr/>
      <dgm:t>
        <a:bodyPr/>
        <a:lstStyle/>
        <a:p>
          <a:endParaRPr lang="en-US"/>
        </a:p>
      </dgm:t>
    </dgm:pt>
    <dgm:pt modelId="{A0EB698B-DBB5-495F-8C84-F09ED524A6CE}" type="pres">
      <dgm:prSet presAssocID="{378E54AF-960A-4726-9FA0-65A124C0537D}" presName="Name0" presStyleCnt="0">
        <dgm:presLayoutVars>
          <dgm:dir/>
          <dgm:animLvl val="lvl"/>
          <dgm:resizeHandles val="exact"/>
        </dgm:presLayoutVars>
      </dgm:prSet>
      <dgm:spPr/>
    </dgm:pt>
    <dgm:pt modelId="{898E73E1-E873-4C2C-B818-38AE78C12AE6}" type="pres">
      <dgm:prSet presAssocID="{78C4504B-4B17-469A-A23E-EA5C795F05C7}" presName="composite" presStyleCnt="0"/>
      <dgm:spPr/>
    </dgm:pt>
    <dgm:pt modelId="{3F8225FC-AE49-47BF-B46E-B50942FEAB60}" type="pres">
      <dgm:prSet presAssocID="{78C4504B-4B17-469A-A23E-EA5C795F05C7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8F14B85E-F15D-4D18-9CB0-2818570C3C43}" type="pres">
      <dgm:prSet presAssocID="{78C4504B-4B17-469A-A23E-EA5C795F05C7}" presName="desTx" presStyleLbl="alignAccFollowNode1" presStyleIdx="0" presStyleCnt="3">
        <dgm:presLayoutVars>
          <dgm:bulletEnabled val="1"/>
        </dgm:presLayoutVars>
      </dgm:prSet>
      <dgm:spPr/>
    </dgm:pt>
    <dgm:pt modelId="{AEE171BE-492A-4AE7-A08A-432340B2D547}" type="pres">
      <dgm:prSet presAssocID="{8C1CA644-2409-496A-8AE1-EDB6027B8406}" presName="space" presStyleCnt="0"/>
      <dgm:spPr/>
    </dgm:pt>
    <dgm:pt modelId="{9C8C3E8D-3B4C-4427-9C2A-96FDB96F9F8E}" type="pres">
      <dgm:prSet presAssocID="{F3DC41B6-9763-4EA9-846E-EDF3F4A546E8}" presName="composite" presStyleCnt="0"/>
      <dgm:spPr/>
    </dgm:pt>
    <dgm:pt modelId="{D3F76ECE-72A8-44C2-AAAA-40860F961043}" type="pres">
      <dgm:prSet presAssocID="{F3DC41B6-9763-4EA9-846E-EDF3F4A546E8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78B885AC-D8E9-4B4E-B60C-2224D7100B53}" type="pres">
      <dgm:prSet presAssocID="{F3DC41B6-9763-4EA9-846E-EDF3F4A546E8}" presName="desTx" presStyleLbl="alignAccFollowNode1" presStyleIdx="1" presStyleCnt="3">
        <dgm:presLayoutVars>
          <dgm:bulletEnabled val="1"/>
        </dgm:presLayoutVars>
      </dgm:prSet>
      <dgm:spPr/>
    </dgm:pt>
    <dgm:pt modelId="{BEEA569B-5D6D-4C1C-97FA-D87D8822BD6D}" type="pres">
      <dgm:prSet presAssocID="{4AEAE69B-5E12-45D2-9B34-1535329ADDC7}" presName="space" presStyleCnt="0"/>
      <dgm:spPr/>
    </dgm:pt>
    <dgm:pt modelId="{8A3965C1-4BE8-4876-A31F-37C7B03F25EB}" type="pres">
      <dgm:prSet presAssocID="{2C069915-48A2-4A7E-AC77-7601AA68DFBF}" presName="composite" presStyleCnt="0"/>
      <dgm:spPr/>
    </dgm:pt>
    <dgm:pt modelId="{5AA3DA69-F62E-40F8-825F-63598A89D132}" type="pres">
      <dgm:prSet presAssocID="{2C069915-48A2-4A7E-AC77-7601AA68DFBF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79EBE353-AE49-4787-8078-7D20CAA443B9}" type="pres">
      <dgm:prSet presAssocID="{2C069915-48A2-4A7E-AC77-7601AA68DFBF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960C5703-9256-4C33-8F9D-F1752AC3DCC9}" type="presOf" srcId="{22910A97-A864-4E5F-868F-0F927C7830FC}" destId="{79EBE353-AE49-4787-8078-7D20CAA443B9}" srcOrd="0" destOrd="0" presId="urn:microsoft.com/office/officeart/2005/8/layout/hList1"/>
    <dgm:cxn modelId="{AA188203-A9FF-458C-A555-CACEB46D4592}" srcId="{78C4504B-4B17-469A-A23E-EA5C795F05C7}" destId="{79F6170B-E2A5-4DF6-AFF3-5B769A3E3F57}" srcOrd="0" destOrd="0" parTransId="{8C19205A-8860-4065-971E-50384FA9AEAC}" sibTransId="{98E61583-93DE-4E37-91AC-ECFEF72DBAB9}"/>
    <dgm:cxn modelId="{8803FE13-7A3E-406F-BEBF-8361E8F62DAE}" type="presOf" srcId="{3FA930CB-57F6-4F92-8B19-6CA43010D60C}" destId="{8F14B85E-F15D-4D18-9CB0-2818570C3C43}" srcOrd="0" destOrd="2" presId="urn:microsoft.com/office/officeart/2005/8/layout/hList1"/>
    <dgm:cxn modelId="{0F917C14-97BC-4CC4-A5FA-D10F5F16ECD4}" type="presOf" srcId="{F3DC41B6-9763-4EA9-846E-EDF3F4A546E8}" destId="{D3F76ECE-72A8-44C2-AAAA-40860F961043}" srcOrd="0" destOrd="0" presId="urn:microsoft.com/office/officeart/2005/8/layout/hList1"/>
    <dgm:cxn modelId="{A9CC9D2F-A901-4305-A2B0-AC3EAE6C44B6}" srcId="{C3C9CB5C-75BB-4247-8D13-C2472A638D3B}" destId="{67AD0F90-BB23-49F2-A6EC-2E4A3B5A9246}" srcOrd="1" destOrd="0" parTransId="{123A8742-0819-49DF-9BB1-F30FAC6A7EE7}" sibTransId="{FA16394E-4593-449C-B3C1-F9F307832A17}"/>
    <dgm:cxn modelId="{83487233-AF0F-4159-AA60-0E76AD2909A9}" srcId="{378E54AF-960A-4726-9FA0-65A124C0537D}" destId="{2C069915-48A2-4A7E-AC77-7601AA68DFBF}" srcOrd="2" destOrd="0" parTransId="{76529F0C-EBAA-4DE8-B77A-99C42A450BC7}" sibTransId="{6FE56889-464F-4AA6-AD4C-AA860C5AA530}"/>
    <dgm:cxn modelId="{FE573E37-E146-4A5D-B91A-9FAD97541882}" type="presOf" srcId="{67AD0F90-BB23-49F2-A6EC-2E4A3B5A9246}" destId="{8F14B85E-F15D-4D18-9CB0-2818570C3C43}" srcOrd="0" destOrd="3" presId="urn:microsoft.com/office/officeart/2005/8/layout/hList1"/>
    <dgm:cxn modelId="{4F01C33D-7058-47CC-AC60-F959492A820F}" type="presOf" srcId="{78C4504B-4B17-469A-A23E-EA5C795F05C7}" destId="{3F8225FC-AE49-47BF-B46E-B50942FEAB60}" srcOrd="0" destOrd="0" presId="urn:microsoft.com/office/officeart/2005/8/layout/hList1"/>
    <dgm:cxn modelId="{06776D42-3254-4268-89ED-DAB15B97BB9B}" srcId="{378E54AF-960A-4726-9FA0-65A124C0537D}" destId="{F3DC41B6-9763-4EA9-846E-EDF3F4A546E8}" srcOrd="1" destOrd="0" parTransId="{BCAF9A5E-7C35-41C9-B8D6-B9ECD2F4E340}" sibTransId="{4AEAE69B-5E12-45D2-9B34-1535329ADDC7}"/>
    <dgm:cxn modelId="{57077F42-0A02-43AD-AC6A-316CEBE7BBC0}" srcId="{378E54AF-960A-4726-9FA0-65A124C0537D}" destId="{78C4504B-4B17-469A-A23E-EA5C795F05C7}" srcOrd="0" destOrd="0" parTransId="{4BE5309A-3464-4F12-8C99-3F2E838BEE56}" sibTransId="{8C1CA644-2409-496A-8AE1-EDB6027B8406}"/>
    <dgm:cxn modelId="{15DC1E6F-558C-47DA-9DD9-17954F13CF30}" type="presOf" srcId="{2C069915-48A2-4A7E-AC77-7601AA68DFBF}" destId="{5AA3DA69-F62E-40F8-825F-63598A89D132}" srcOrd="0" destOrd="0" presId="urn:microsoft.com/office/officeart/2005/8/layout/hList1"/>
    <dgm:cxn modelId="{BB7AF185-C7A1-4A85-8B7B-ECBA879DAA23}" type="presOf" srcId="{79F6170B-E2A5-4DF6-AFF3-5B769A3E3F57}" destId="{8F14B85E-F15D-4D18-9CB0-2818570C3C43}" srcOrd="0" destOrd="0" presId="urn:microsoft.com/office/officeart/2005/8/layout/hList1"/>
    <dgm:cxn modelId="{6B26C0AA-70C5-4FD3-837E-31F3E492EA32}" type="presOf" srcId="{C3C9CB5C-75BB-4247-8D13-C2472A638D3B}" destId="{8F14B85E-F15D-4D18-9CB0-2818570C3C43}" srcOrd="0" destOrd="1" presId="urn:microsoft.com/office/officeart/2005/8/layout/hList1"/>
    <dgm:cxn modelId="{7C21F7AE-36B8-4995-97C4-ABE18A71A7D9}" type="presOf" srcId="{FE4B93EE-4C0A-4C60-A576-F5667CF88F00}" destId="{8F14B85E-F15D-4D18-9CB0-2818570C3C43}" srcOrd="0" destOrd="4" presId="urn:microsoft.com/office/officeart/2005/8/layout/hList1"/>
    <dgm:cxn modelId="{8D592BB4-ED19-43CE-A561-38964D929AC2}" srcId="{C3C9CB5C-75BB-4247-8D13-C2472A638D3B}" destId="{FE4B93EE-4C0A-4C60-A576-F5667CF88F00}" srcOrd="2" destOrd="0" parTransId="{DE3A984C-F1D7-49CF-8D67-24EA42E0F6F6}" sibTransId="{B0B44C64-D602-4B35-99F1-83EC5DAE35CA}"/>
    <dgm:cxn modelId="{9C37A2BC-8502-40F7-A833-55C0A99C24FE}" srcId="{C3C9CB5C-75BB-4247-8D13-C2472A638D3B}" destId="{3FA930CB-57F6-4F92-8B19-6CA43010D60C}" srcOrd="0" destOrd="0" parTransId="{50E38E8B-F74D-4CA0-A5CA-B4B648862ED3}" sibTransId="{3A83AA63-BA16-475B-8E4D-1D73DF1FFA80}"/>
    <dgm:cxn modelId="{17B84DC8-1EC5-49A7-B52D-40F980B9FA45}" srcId="{78C4504B-4B17-469A-A23E-EA5C795F05C7}" destId="{C3C9CB5C-75BB-4247-8D13-C2472A638D3B}" srcOrd="1" destOrd="0" parTransId="{55DC69A1-9745-45D4-A5B8-95F9BF464783}" sibTransId="{60AB8EFD-1934-4A00-9152-090203F0E8F2}"/>
    <dgm:cxn modelId="{C4233BCC-9AA7-4F6F-8636-12A423AEABD3}" type="presOf" srcId="{249A2B6F-C249-4A2C-8E16-2E0F3A636B67}" destId="{78B885AC-D8E9-4B4E-B60C-2224D7100B53}" srcOrd="0" destOrd="0" presId="urn:microsoft.com/office/officeart/2005/8/layout/hList1"/>
    <dgm:cxn modelId="{4CBD1AD2-8C64-4ED2-A109-23DB4D8EA5E5}" srcId="{F3DC41B6-9763-4EA9-846E-EDF3F4A546E8}" destId="{249A2B6F-C249-4A2C-8E16-2E0F3A636B67}" srcOrd="0" destOrd="0" parTransId="{F8A817C6-069C-4864-BD7D-20D596719BCF}" sibTransId="{3D38EA1E-A924-4537-9EC7-A71231449B4A}"/>
    <dgm:cxn modelId="{FBA48BD4-D0DA-4F3A-920C-B5859DBCEA07}" type="presOf" srcId="{CD2BB5D8-1DDE-401C-949C-2A142AA7232D}" destId="{79EBE353-AE49-4787-8078-7D20CAA443B9}" srcOrd="0" destOrd="1" presId="urn:microsoft.com/office/officeart/2005/8/layout/hList1"/>
    <dgm:cxn modelId="{E98396E2-E32B-4799-AE0A-277B46B90C82}" srcId="{2C069915-48A2-4A7E-AC77-7601AA68DFBF}" destId="{CD2BB5D8-1DDE-401C-949C-2A142AA7232D}" srcOrd="1" destOrd="0" parTransId="{D2BDBE75-F204-4BAA-86D2-2920B36C3CA9}" sibTransId="{685EA281-39FE-4220-9D97-72EEC44DB0ED}"/>
    <dgm:cxn modelId="{A10968E5-640C-4065-8C7F-403A710BFC54}" type="presOf" srcId="{378E54AF-960A-4726-9FA0-65A124C0537D}" destId="{A0EB698B-DBB5-495F-8C84-F09ED524A6CE}" srcOrd="0" destOrd="0" presId="urn:microsoft.com/office/officeart/2005/8/layout/hList1"/>
    <dgm:cxn modelId="{15D3CBE5-62F1-4512-A06B-1298EBCA683E}" type="presOf" srcId="{45157ACA-819B-41E0-B0BC-F4284CA9F76A}" destId="{78B885AC-D8E9-4B4E-B60C-2224D7100B53}" srcOrd="0" destOrd="1" presId="urn:microsoft.com/office/officeart/2005/8/layout/hList1"/>
    <dgm:cxn modelId="{F97A21EA-EB04-46B5-B383-95CD3D0E8D4C}" srcId="{2C069915-48A2-4A7E-AC77-7601AA68DFBF}" destId="{22910A97-A864-4E5F-868F-0F927C7830FC}" srcOrd="0" destOrd="0" parTransId="{920EBD48-AFD0-48CA-BC72-DBA3C2913ED2}" sibTransId="{5996FD64-BD31-4506-879E-AD465A38C19A}"/>
    <dgm:cxn modelId="{15E774F0-7AE3-4362-8875-84836A6D5029}" srcId="{F3DC41B6-9763-4EA9-846E-EDF3F4A546E8}" destId="{45157ACA-819B-41E0-B0BC-F4284CA9F76A}" srcOrd="1" destOrd="0" parTransId="{5D32B93A-D642-46B3-B2A1-FD8B06DBAE55}" sibTransId="{531B61F9-62E3-4DC0-A91D-E63BDC29A026}"/>
    <dgm:cxn modelId="{F89C40AC-7ECE-4E34-A555-8722EBD90920}" type="presParOf" srcId="{A0EB698B-DBB5-495F-8C84-F09ED524A6CE}" destId="{898E73E1-E873-4C2C-B818-38AE78C12AE6}" srcOrd="0" destOrd="0" presId="urn:microsoft.com/office/officeart/2005/8/layout/hList1"/>
    <dgm:cxn modelId="{58B9494D-F3D8-4C99-8EEB-13FB90627DC8}" type="presParOf" srcId="{898E73E1-E873-4C2C-B818-38AE78C12AE6}" destId="{3F8225FC-AE49-47BF-B46E-B50942FEAB60}" srcOrd="0" destOrd="0" presId="urn:microsoft.com/office/officeart/2005/8/layout/hList1"/>
    <dgm:cxn modelId="{7BEA9497-83D9-44C5-8418-02EF76EB24A4}" type="presParOf" srcId="{898E73E1-E873-4C2C-B818-38AE78C12AE6}" destId="{8F14B85E-F15D-4D18-9CB0-2818570C3C43}" srcOrd="1" destOrd="0" presId="urn:microsoft.com/office/officeart/2005/8/layout/hList1"/>
    <dgm:cxn modelId="{F83FC05E-498A-4E7B-8656-640BAD47897B}" type="presParOf" srcId="{A0EB698B-DBB5-495F-8C84-F09ED524A6CE}" destId="{AEE171BE-492A-4AE7-A08A-432340B2D547}" srcOrd="1" destOrd="0" presId="urn:microsoft.com/office/officeart/2005/8/layout/hList1"/>
    <dgm:cxn modelId="{3F9C0E8E-AD11-42F4-A774-F51457414DD6}" type="presParOf" srcId="{A0EB698B-DBB5-495F-8C84-F09ED524A6CE}" destId="{9C8C3E8D-3B4C-4427-9C2A-96FDB96F9F8E}" srcOrd="2" destOrd="0" presId="urn:microsoft.com/office/officeart/2005/8/layout/hList1"/>
    <dgm:cxn modelId="{B0E9070D-2AF3-459D-BB60-AAC0AADE5DCA}" type="presParOf" srcId="{9C8C3E8D-3B4C-4427-9C2A-96FDB96F9F8E}" destId="{D3F76ECE-72A8-44C2-AAAA-40860F961043}" srcOrd="0" destOrd="0" presId="urn:microsoft.com/office/officeart/2005/8/layout/hList1"/>
    <dgm:cxn modelId="{966D044D-739C-488C-AB32-6AD875AA32D6}" type="presParOf" srcId="{9C8C3E8D-3B4C-4427-9C2A-96FDB96F9F8E}" destId="{78B885AC-D8E9-4B4E-B60C-2224D7100B53}" srcOrd="1" destOrd="0" presId="urn:microsoft.com/office/officeart/2005/8/layout/hList1"/>
    <dgm:cxn modelId="{4B085E0A-534A-4324-A9BA-F02694D631FC}" type="presParOf" srcId="{A0EB698B-DBB5-495F-8C84-F09ED524A6CE}" destId="{BEEA569B-5D6D-4C1C-97FA-D87D8822BD6D}" srcOrd="3" destOrd="0" presId="urn:microsoft.com/office/officeart/2005/8/layout/hList1"/>
    <dgm:cxn modelId="{F6CC5F55-CAE3-498F-A2D2-439C4D923DCC}" type="presParOf" srcId="{A0EB698B-DBB5-495F-8C84-F09ED524A6CE}" destId="{8A3965C1-4BE8-4876-A31F-37C7B03F25EB}" srcOrd="4" destOrd="0" presId="urn:microsoft.com/office/officeart/2005/8/layout/hList1"/>
    <dgm:cxn modelId="{D2BC5F48-F394-4D6D-AB8E-9165A666CD00}" type="presParOf" srcId="{8A3965C1-4BE8-4876-A31F-37C7B03F25EB}" destId="{5AA3DA69-F62E-40F8-825F-63598A89D132}" srcOrd="0" destOrd="0" presId="urn:microsoft.com/office/officeart/2005/8/layout/hList1"/>
    <dgm:cxn modelId="{588A4E07-DEB8-4D2C-BCBE-5EB29A1F5188}" type="presParOf" srcId="{8A3965C1-4BE8-4876-A31F-37C7B03F25EB}" destId="{79EBE353-AE49-4787-8078-7D20CAA443B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B50B3C4-5970-4603-9108-2ED9AD6CFCFF}" type="doc">
      <dgm:prSet loTypeId="urn:microsoft.com/office/officeart/2005/8/layout/hList1" loCatId="list" qsTypeId="urn:microsoft.com/office/officeart/2005/8/quickstyle/simple2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C86C2A50-AA63-4521-9F72-C8FFC5910B78}">
      <dgm:prSet/>
      <dgm:spPr/>
      <dgm:t>
        <a:bodyPr/>
        <a:lstStyle/>
        <a:p>
          <a:r>
            <a:rPr lang="en-US" dirty="0"/>
            <a:t>Personalization</a:t>
          </a:r>
        </a:p>
      </dgm:t>
    </dgm:pt>
    <dgm:pt modelId="{50A46918-93BE-49CA-92F3-C146B9549104}" type="parTrans" cxnId="{45DFE682-4324-46BB-BA3D-0398F2E100EC}">
      <dgm:prSet/>
      <dgm:spPr/>
      <dgm:t>
        <a:bodyPr/>
        <a:lstStyle/>
        <a:p>
          <a:endParaRPr lang="en-US"/>
        </a:p>
      </dgm:t>
    </dgm:pt>
    <dgm:pt modelId="{2FD42738-09C4-49EF-BA82-2D7BBA17C722}" type="sibTrans" cxnId="{45DFE682-4324-46BB-BA3D-0398F2E100EC}">
      <dgm:prSet/>
      <dgm:spPr/>
      <dgm:t>
        <a:bodyPr/>
        <a:lstStyle/>
        <a:p>
          <a:endParaRPr lang="en-US"/>
        </a:p>
      </dgm:t>
    </dgm:pt>
    <dgm:pt modelId="{AE336F4A-74BB-4AF0-83BD-3018E183ACF5}">
      <dgm:prSet/>
      <dgm:spPr/>
      <dgm:t>
        <a:bodyPr/>
        <a:lstStyle/>
        <a:p>
          <a:r>
            <a:rPr lang="en-US" dirty="0"/>
            <a:t>Retail experiences that are customer based</a:t>
          </a:r>
        </a:p>
      </dgm:t>
    </dgm:pt>
    <dgm:pt modelId="{AD226090-B669-45AB-B9A3-1C0FFA06FB97}" type="parTrans" cxnId="{D8544237-AA1B-4819-96C6-AF636E1BDDFD}">
      <dgm:prSet/>
      <dgm:spPr/>
      <dgm:t>
        <a:bodyPr/>
        <a:lstStyle/>
        <a:p>
          <a:endParaRPr lang="en-US"/>
        </a:p>
      </dgm:t>
    </dgm:pt>
    <dgm:pt modelId="{9830DAA3-FE5C-4037-92A7-B38DC60D6AAF}" type="sibTrans" cxnId="{D8544237-AA1B-4819-96C6-AF636E1BDDFD}">
      <dgm:prSet/>
      <dgm:spPr/>
      <dgm:t>
        <a:bodyPr/>
        <a:lstStyle/>
        <a:p>
          <a:endParaRPr lang="en-US"/>
        </a:p>
      </dgm:t>
    </dgm:pt>
    <dgm:pt modelId="{F912750C-9C67-4A72-9C24-A24F4643D3CC}">
      <dgm:prSet/>
      <dgm:spPr/>
      <dgm:t>
        <a:bodyPr/>
        <a:lstStyle/>
        <a:p>
          <a:r>
            <a:rPr lang="en-US" dirty="0"/>
            <a:t>Profile creation</a:t>
          </a:r>
        </a:p>
      </dgm:t>
    </dgm:pt>
    <dgm:pt modelId="{786798BD-8310-46DD-9DC6-8E096FEFB6B0}" type="parTrans" cxnId="{3863074E-42D5-43A2-A0D2-836A1B14D50D}">
      <dgm:prSet/>
      <dgm:spPr/>
      <dgm:t>
        <a:bodyPr/>
        <a:lstStyle/>
        <a:p>
          <a:endParaRPr lang="en-US"/>
        </a:p>
      </dgm:t>
    </dgm:pt>
    <dgm:pt modelId="{50F279E8-ACD5-422D-ACC1-201237D9D611}" type="sibTrans" cxnId="{3863074E-42D5-43A2-A0D2-836A1B14D50D}">
      <dgm:prSet/>
      <dgm:spPr/>
      <dgm:t>
        <a:bodyPr/>
        <a:lstStyle/>
        <a:p>
          <a:endParaRPr lang="en-US"/>
        </a:p>
      </dgm:t>
    </dgm:pt>
    <dgm:pt modelId="{DB663C04-B1F4-4C62-9F80-735AEBA7F545}">
      <dgm:prSet/>
      <dgm:spPr/>
      <dgm:t>
        <a:bodyPr/>
        <a:lstStyle/>
        <a:p>
          <a:r>
            <a:rPr lang="en-US" dirty="0"/>
            <a:t>Interaction Support</a:t>
          </a:r>
        </a:p>
      </dgm:t>
    </dgm:pt>
    <dgm:pt modelId="{A474CE4C-4CE3-4F3C-9122-7795561692CE}" type="parTrans" cxnId="{55CFA714-C0E2-4E00-9F8D-08F2CE6F86AC}">
      <dgm:prSet/>
      <dgm:spPr/>
      <dgm:t>
        <a:bodyPr/>
        <a:lstStyle/>
        <a:p>
          <a:endParaRPr lang="en-US"/>
        </a:p>
      </dgm:t>
    </dgm:pt>
    <dgm:pt modelId="{47B86C88-49FB-4714-9015-4D1B7412C9F7}" type="sibTrans" cxnId="{55CFA714-C0E2-4E00-9F8D-08F2CE6F86AC}">
      <dgm:prSet/>
      <dgm:spPr/>
      <dgm:t>
        <a:bodyPr/>
        <a:lstStyle/>
        <a:p>
          <a:endParaRPr lang="en-US"/>
        </a:p>
      </dgm:t>
    </dgm:pt>
    <dgm:pt modelId="{F49E529B-BA66-4511-971F-440D4B1541AE}">
      <dgm:prSet/>
      <dgm:spPr/>
      <dgm:t>
        <a:bodyPr/>
        <a:lstStyle/>
        <a:p>
          <a:r>
            <a:rPr lang="en-US" dirty="0"/>
            <a:t>Chatbots</a:t>
          </a:r>
        </a:p>
      </dgm:t>
    </dgm:pt>
    <dgm:pt modelId="{01D2A80F-16A3-4430-A0C3-72A29D682A3D}" type="parTrans" cxnId="{0B4EFA64-AC91-4B56-8425-34CFF32040F6}">
      <dgm:prSet/>
      <dgm:spPr/>
      <dgm:t>
        <a:bodyPr/>
        <a:lstStyle/>
        <a:p>
          <a:endParaRPr lang="en-US"/>
        </a:p>
      </dgm:t>
    </dgm:pt>
    <dgm:pt modelId="{159D533C-E7ED-499C-B414-4FE503E1C0C2}" type="sibTrans" cxnId="{0B4EFA64-AC91-4B56-8425-34CFF32040F6}">
      <dgm:prSet/>
      <dgm:spPr/>
      <dgm:t>
        <a:bodyPr/>
        <a:lstStyle/>
        <a:p>
          <a:endParaRPr lang="en-US"/>
        </a:p>
      </dgm:t>
    </dgm:pt>
    <dgm:pt modelId="{B71B1C2D-0D37-414C-A1F7-52E26AB73241}">
      <dgm:prSet/>
      <dgm:spPr/>
      <dgm:t>
        <a:bodyPr/>
        <a:lstStyle/>
        <a:p>
          <a:r>
            <a:rPr lang="en-US" dirty="0"/>
            <a:t>Smart Devices (Alexa/Siri)</a:t>
          </a:r>
        </a:p>
      </dgm:t>
    </dgm:pt>
    <dgm:pt modelId="{977AF1E1-1483-4FD5-8BC1-44E503B51CB2}" type="parTrans" cxnId="{9D879836-DCD3-4E81-BF84-A95711CE064E}">
      <dgm:prSet/>
      <dgm:spPr/>
      <dgm:t>
        <a:bodyPr/>
        <a:lstStyle/>
        <a:p>
          <a:endParaRPr lang="en-US"/>
        </a:p>
      </dgm:t>
    </dgm:pt>
    <dgm:pt modelId="{845B6E8C-CE86-47A1-BA70-24A70D008385}" type="sibTrans" cxnId="{9D879836-DCD3-4E81-BF84-A95711CE064E}">
      <dgm:prSet/>
      <dgm:spPr/>
      <dgm:t>
        <a:bodyPr/>
        <a:lstStyle/>
        <a:p>
          <a:endParaRPr lang="en-US"/>
        </a:p>
      </dgm:t>
    </dgm:pt>
    <dgm:pt modelId="{DC4DC342-C78E-41DC-B68C-B5ED0FC496DB}" type="pres">
      <dgm:prSet presAssocID="{DB50B3C4-5970-4603-9108-2ED9AD6CFCFF}" presName="Name0" presStyleCnt="0">
        <dgm:presLayoutVars>
          <dgm:dir/>
          <dgm:animLvl val="lvl"/>
          <dgm:resizeHandles val="exact"/>
        </dgm:presLayoutVars>
      </dgm:prSet>
      <dgm:spPr/>
    </dgm:pt>
    <dgm:pt modelId="{E58146C2-B2CF-48FF-9C6F-0E5E3C4F30C0}" type="pres">
      <dgm:prSet presAssocID="{C86C2A50-AA63-4521-9F72-C8FFC5910B78}" presName="composite" presStyleCnt="0"/>
      <dgm:spPr/>
    </dgm:pt>
    <dgm:pt modelId="{0806A336-D148-4B06-B1C3-0D2A46BBA5B3}" type="pres">
      <dgm:prSet presAssocID="{C86C2A50-AA63-4521-9F72-C8FFC5910B78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EDCD02B6-CD3D-4212-A28A-FF6445494B64}" type="pres">
      <dgm:prSet presAssocID="{C86C2A50-AA63-4521-9F72-C8FFC5910B78}" presName="desTx" presStyleLbl="alignAccFollowNode1" presStyleIdx="0" presStyleCnt="2">
        <dgm:presLayoutVars>
          <dgm:bulletEnabled val="1"/>
        </dgm:presLayoutVars>
      </dgm:prSet>
      <dgm:spPr/>
    </dgm:pt>
    <dgm:pt modelId="{48C86F49-8BC2-492F-B0F7-4FAF412B6B91}" type="pres">
      <dgm:prSet presAssocID="{2FD42738-09C4-49EF-BA82-2D7BBA17C722}" presName="space" presStyleCnt="0"/>
      <dgm:spPr/>
    </dgm:pt>
    <dgm:pt modelId="{7D03DD7F-69C5-43A8-AE12-370669CF4DC4}" type="pres">
      <dgm:prSet presAssocID="{DB663C04-B1F4-4C62-9F80-735AEBA7F545}" presName="composite" presStyleCnt="0"/>
      <dgm:spPr/>
    </dgm:pt>
    <dgm:pt modelId="{20BFC52E-F837-4267-830F-8296CA25A616}" type="pres">
      <dgm:prSet presAssocID="{DB663C04-B1F4-4C62-9F80-735AEBA7F545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1ECE19D9-9F30-44F5-A5A6-7162F4F99453}" type="pres">
      <dgm:prSet presAssocID="{DB663C04-B1F4-4C62-9F80-735AEBA7F545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55CFA714-C0E2-4E00-9F8D-08F2CE6F86AC}" srcId="{DB50B3C4-5970-4603-9108-2ED9AD6CFCFF}" destId="{DB663C04-B1F4-4C62-9F80-735AEBA7F545}" srcOrd="1" destOrd="0" parTransId="{A474CE4C-4CE3-4F3C-9122-7795561692CE}" sibTransId="{47B86C88-49FB-4714-9015-4D1B7412C9F7}"/>
    <dgm:cxn modelId="{727D7515-F03F-4811-8C4E-EBB15AA450E5}" type="presOf" srcId="{B71B1C2D-0D37-414C-A1F7-52E26AB73241}" destId="{1ECE19D9-9F30-44F5-A5A6-7162F4F99453}" srcOrd="0" destOrd="1" presId="urn:microsoft.com/office/officeart/2005/8/layout/hList1"/>
    <dgm:cxn modelId="{9154BC2D-3319-4890-9C72-8183A0482B59}" type="presOf" srcId="{C86C2A50-AA63-4521-9F72-C8FFC5910B78}" destId="{0806A336-D148-4B06-B1C3-0D2A46BBA5B3}" srcOrd="0" destOrd="0" presId="urn:microsoft.com/office/officeart/2005/8/layout/hList1"/>
    <dgm:cxn modelId="{7E15E82D-1F79-4C69-8A23-8855B1FFF472}" type="presOf" srcId="{F912750C-9C67-4A72-9C24-A24F4643D3CC}" destId="{EDCD02B6-CD3D-4212-A28A-FF6445494B64}" srcOrd="0" destOrd="1" presId="urn:microsoft.com/office/officeart/2005/8/layout/hList1"/>
    <dgm:cxn modelId="{9D879836-DCD3-4E81-BF84-A95711CE064E}" srcId="{DB663C04-B1F4-4C62-9F80-735AEBA7F545}" destId="{B71B1C2D-0D37-414C-A1F7-52E26AB73241}" srcOrd="1" destOrd="0" parTransId="{977AF1E1-1483-4FD5-8BC1-44E503B51CB2}" sibTransId="{845B6E8C-CE86-47A1-BA70-24A70D008385}"/>
    <dgm:cxn modelId="{D8544237-AA1B-4819-96C6-AF636E1BDDFD}" srcId="{C86C2A50-AA63-4521-9F72-C8FFC5910B78}" destId="{AE336F4A-74BB-4AF0-83BD-3018E183ACF5}" srcOrd="0" destOrd="0" parTransId="{AD226090-B669-45AB-B9A3-1C0FFA06FB97}" sibTransId="{9830DAA3-FE5C-4037-92A7-B38DC60D6AAF}"/>
    <dgm:cxn modelId="{0B4EFA64-AC91-4B56-8425-34CFF32040F6}" srcId="{DB663C04-B1F4-4C62-9F80-735AEBA7F545}" destId="{F49E529B-BA66-4511-971F-440D4B1541AE}" srcOrd="0" destOrd="0" parTransId="{01D2A80F-16A3-4430-A0C3-72A29D682A3D}" sibTransId="{159D533C-E7ED-499C-B414-4FE503E1C0C2}"/>
    <dgm:cxn modelId="{3863074E-42D5-43A2-A0D2-836A1B14D50D}" srcId="{C86C2A50-AA63-4521-9F72-C8FFC5910B78}" destId="{F912750C-9C67-4A72-9C24-A24F4643D3CC}" srcOrd="1" destOrd="0" parTransId="{786798BD-8310-46DD-9DC6-8E096FEFB6B0}" sibTransId="{50F279E8-ACD5-422D-ACC1-201237D9D611}"/>
    <dgm:cxn modelId="{45DFE682-4324-46BB-BA3D-0398F2E100EC}" srcId="{DB50B3C4-5970-4603-9108-2ED9AD6CFCFF}" destId="{C86C2A50-AA63-4521-9F72-C8FFC5910B78}" srcOrd="0" destOrd="0" parTransId="{50A46918-93BE-49CA-92F3-C146B9549104}" sibTransId="{2FD42738-09C4-49EF-BA82-2D7BBA17C722}"/>
    <dgm:cxn modelId="{73C0C095-0B7D-467E-8C9B-73E76E8342F0}" type="presOf" srcId="{F49E529B-BA66-4511-971F-440D4B1541AE}" destId="{1ECE19D9-9F30-44F5-A5A6-7162F4F99453}" srcOrd="0" destOrd="0" presId="urn:microsoft.com/office/officeart/2005/8/layout/hList1"/>
    <dgm:cxn modelId="{C992D7A7-BEF9-4B15-8EEA-9F1D994706B3}" type="presOf" srcId="{AE336F4A-74BB-4AF0-83BD-3018E183ACF5}" destId="{EDCD02B6-CD3D-4212-A28A-FF6445494B64}" srcOrd="0" destOrd="0" presId="urn:microsoft.com/office/officeart/2005/8/layout/hList1"/>
    <dgm:cxn modelId="{61A5C3E3-A80E-4A77-9A7B-C824C5B4F86E}" type="presOf" srcId="{DB663C04-B1F4-4C62-9F80-735AEBA7F545}" destId="{20BFC52E-F837-4267-830F-8296CA25A616}" srcOrd="0" destOrd="0" presId="urn:microsoft.com/office/officeart/2005/8/layout/hList1"/>
    <dgm:cxn modelId="{102DFBE7-7F01-4DD8-B041-54F477CB8EDB}" type="presOf" srcId="{DB50B3C4-5970-4603-9108-2ED9AD6CFCFF}" destId="{DC4DC342-C78E-41DC-B68C-B5ED0FC496DB}" srcOrd="0" destOrd="0" presId="urn:microsoft.com/office/officeart/2005/8/layout/hList1"/>
    <dgm:cxn modelId="{4AEC450F-D6B3-47C8-826A-4A198C52B93C}" type="presParOf" srcId="{DC4DC342-C78E-41DC-B68C-B5ED0FC496DB}" destId="{E58146C2-B2CF-48FF-9C6F-0E5E3C4F30C0}" srcOrd="0" destOrd="0" presId="urn:microsoft.com/office/officeart/2005/8/layout/hList1"/>
    <dgm:cxn modelId="{BE4F8B2B-FEFB-4C23-9917-AA44EDEC2FFF}" type="presParOf" srcId="{E58146C2-B2CF-48FF-9C6F-0E5E3C4F30C0}" destId="{0806A336-D148-4B06-B1C3-0D2A46BBA5B3}" srcOrd="0" destOrd="0" presId="urn:microsoft.com/office/officeart/2005/8/layout/hList1"/>
    <dgm:cxn modelId="{97A08505-71D2-4D20-A26D-24C98F3949F7}" type="presParOf" srcId="{E58146C2-B2CF-48FF-9C6F-0E5E3C4F30C0}" destId="{EDCD02B6-CD3D-4212-A28A-FF6445494B64}" srcOrd="1" destOrd="0" presId="urn:microsoft.com/office/officeart/2005/8/layout/hList1"/>
    <dgm:cxn modelId="{8D8E55B2-834B-43A7-9391-A06CB88BE24E}" type="presParOf" srcId="{DC4DC342-C78E-41DC-B68C-B5ED0FC496DB}" destId="{48C86F49-8BC2-492F-B0F7-4FAF412B6B91}" srcOrd="1" destOrd="0" presId="urn:microsoft.com/office/officeart/2005/8/layout/hList1"/>
    <dgm:cxn modelId="{A9F60FF1-CB1F-40E6-8270-C317AC2EF06B}" type="presParOf" srcId="{DC4DC342-C78E-41DC-B68C-B5ED0FC496DB}" destId="{7D03DD7F-69C5-43A8-AE12-370669CF4DC4}" srcOrd="2" destOrd="0" presId="urn:microsoft.com/office/officeart/2005/8/layout/hList1"/>
    <dgm:cxn modelId="{319356D8-13D0-44C2-A301-FE27DC5E073F}" type="presParOf" srcId="{7D03DD7F-69C5-43A8-AE12-370669CF4DC4}" destId="{20BFC52E-F837-4267-830F-8296CA25A616}" srcOrd="0" destOrd="0" presId="urn:microsoft.com/office/officeart/2005/8/layout/hList1"/>
    <dgm:cxn modelId="{A64E8B5D-217E-4D26-A52D-4363B77C2761}" type="presParOf" srcId="{7D03DD7F-69C5-43A8-AE12-370669CF4DC4}" destId="{1ECE19D9-9F30-44F5-A5A6-7162F4F9945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B50B3C4-5970-4603-9108-2ED9AD6CFCFF}" type="doc">
      <dgm:prSet loTypeId="urn:microsoft.com/office/officeart/2005/8/layout/hList1" loCatId="list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C86C2A50-AA63-4521-9F72-C8FFC5910B78}">
      <dgm:prSet/>
      <dgm:spPr/>
      <dgm:t>
        <a:bodyPr/>
        <a:lstStyle/>
        <a:p>
          <a:r>
            <a:rPr lang="en-US" dirty="0"/>
            <a:t>Recommendations</a:t>
          </a:r>
        </a:p>
      </dgm:t>
    </dgm:pt>
    <dgm:pt modelId="{50A46918-93BE-49CA-92F3-C146B9549104}" type="parTrans" cxnId="{45DFE682-4324-46BB-BA3D-0398F2E100EC}">
      <dgm:prSet/>
      <dgm:spPr/>
      <dgm:t>
        <a:bodyPr/>
        <a:lstStyle/>
        <a:p>
          <a:endParaRPr lang="en-US"/>
        </a:p>
      </dgm:t>
    </dgm:pt>
    <dgm:pt modelId="{2FD42738-09C4-49EF-BA82-2D7BBA17C722}" type="sibTrans" cxnId="{45DFE682-4324-46BB-BA3D-0398F2E100EC}">
      <dgm:prSet/>
      <dgm:spPr/>
      <dgm:t>
        <a:bodyPr/>
        <a:lstStyle/>
        <a:p>
          <a:endParaRPr lang="en-US"/>
        </a:p>
      </dgm:t>
    </dgm:pt>
    <dgm:pt modelId="{AE336F4A-74BB-4AF0-83BD-3018E183ACF5}">
      <dgm:prSet/>
      <dgm:spPr/>
      <dgm:t>
        <a:bodyPr/>
        <a:lstStyle/>
        <a:p>
          <a:r>
            <a:rPr lang="en-US" dirty="0"/>
            <a:t>Based on predictive analysis</a:t>
          </a:r>
        </a:p>
      </dgm:t>
    </dgm:pt>
    <dgm:pt modelId="{AD226090-B669-45AB-B9A3-1C0FFA06FB97}" type="parTrans" cxnId="{D8544237-AA1B-4819-96C6-AF636E1BDDFD}">
      <dgm:prSet/>
      <dgm:spPr/>
      <dgm:t>
        <a:bodyPr/>
        <a:lstStyle/>
        <a:p>
          <a:endParaRPr lang="en-US"/>
        </a:p>
      </dgm:t>
    </dgm:pt>
    <dgm:pt modelId="{9830DAA3-FE5C-4037-92A7-B38DC60D6AAF}" type="sibTrans" cxnId="{D8544237-AA1B-4819-96C6-AF636E1BDDFD}">
      <dgm:prSet/>
      <dgm:spPr/>
      <dgm:t>
        <a:bodyPr/>
        <a:lstStyle/>
        <a:p>
          <a:endParaRPr lang="en-US"/>
        </a:p>
      </dgm:t>
    </dgm:pt>
    <dgm:pt modelId="{FF6C6A35-8F8F-4C78-B751-9BDD34A8BC8B}">
      <dgm:prSet/>
      <dgm:spPr/>
      <dgm:t>
        <a:bodyPr/>
        <a:lstStyle/>
        <a:p>
          <a:r>
            <a:rPr lang="en-US" dirty="0"/>
            <a:t>Health care diagnosis</a:t>
          </a:r>
        </a:p>
      </dgm:t>
    </dgm:pt>
    <dgm:pt modelId="{EF666171-207D-4A2B-BF98-E8990F588D4C}" type="parTrans" cxnId="{06D82F02-417E-424A-82A4-EB3BC8D5C27D}">
      <dgm:prSet/>
      <dgm:spPr/>
      <dgm:t>
        <a:bodyPr/>
        <a:lstStyle/>
        <a:p>
          <a:endParaRPr lang="en-US"/>
        </a:p>
      </dgm:t>
    </dgm:pt>
    <dgm:pt modelId="{7940E22B-C0AC-4283-91B9-745CB871382B}" type="sibTrans" cxnId="{06D82F02-417E-424A-82A4-EB3BC8D5C27D}">
      <dgm:prSet/>
      <dgm:spPr/>
    </dgm:pt>
    <dgm:pt modelId="{736AA0E4-FC02-4057-811A-D5488B40FC38}">
      <dgm:prSet/>
      <dgm:spPr/>
      <dgm:t>
        <a:bodyPr/>
        <a:lstStyle/>
        <a:p>
          <a:r>
            <a:rPr lang="en-US" dirty="0"/>
            <a:t>Adjudicating certain cases (disability status) </a:t>
          </a:r>
        </a:p>
      </dgm:t>
    </dgm:pt>
    <dgm:pt modelId="{C61C5B4D-365F-41ED-A0A8-F5832F6B8F82}" type="parTrans" cxnId="{B2F5D4F8-BE19-4BDD-ABF3-2FD7FB1D2C35}">
      <dgm:prSet/>
      <dgm:spPr/>
      <dgm:t>
        <a:bodyPr/>
        <a:lstStyle/>
        <a:p>
          <a:endParaRPr lang="en-US"/>
        </a:p>
      </dgm:t>
    </dgm:pt>
    <dgm:pt modelId="{E74B6B32-57C1-4E4D-9CFC-C03FD18F12C6}" type="sibTrans" cxnId="{B2F5D4F8-BE19-4BDD-ABF3-2FD7FB1D2C35}">
      <dgm:prSet/>
      <dgm:spPr/>
    </dgm:pt>
    <dgm:pt modelId="{02BFE29E-EE1B-47D2-B6D1-FE751B9F9E27}" type="pres">
      <dgm:prSet presAssocID="{DB50B3C4-5970-4603-9108-2ED9AD6CFCFF}" presName="Name0" presStyleCnt="0">
        <dgm:presLayoutVars>
          <dgm:dir/>
          <dgm:animLvl val="lvl"/>
          <dgm:resizeHandles val="exact"/>
        </dgm:presLayoutVars>
      </dgm:prSet>
      <dgm:spPr/>
    </dgm:pt>
    <dgm:pt modelId="{182A9F38-D292-4D00-9D64-7E160941BBC1}" type="pres">
      <dgm:prSet presAssocID="{C86C2A50-AA63-4521-9F72-C8FFC5910B78}" presName="composite" presStyleCnt="0"/>
      <dgm:spPr/>
    </dgm:pt>
    <dgm:pt modelId="{CB1CBA44-9B7B-4764-9977-0B1EB52C6687}" type="pres">
      <dgm:prSet presAssocID="{C86C2A50-AA63-4521-9F72-C8FFC5910B78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</dgm:pt>
    <dgm:pt modelId="{60937473-F14A-410C-A6D7-A93A51E22D65}" type="pres">
      <dgm:prSet presAssocID="{C86C2A50-AA63-4521-9F72-C8FFC5910B78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06D82F02-417E-424A-82A4-EB3BC8D5C27D}" srcId="{C86C2A50-AA63-4521-9F72-C8FFC5910B78}" destId="{FF6C6A35-8F8F-4C78-B751-9BDD34A8BC8B}" srcOrd="1" destOrd="0" parTransId="{EF666171-207D-4A2B-BF98-E8990F588D4C}" sibTransId="{7940E22B-C0AC-4283-91B9-745CB871382B}"/>
    <dgm:cxn modelId="{D8544237-AA1B-4819-96C6-AF636E1BDDFD}" srcId="{C86C2A50-AA63-4521-9F72-C8FFC5910B78}" destId="{AE336F4A-74BB-4AF0-83BD-3018E183ACF5}" srcOrd="0" destOrd="0" parTransId="{AD226090-B669-45AB-B9A3-1C0FFA06FB97}" sibTransId="{9830DAA3-FE5C-4037-92A7-B38DC60D6AAF}"/>
    <dgm:cxn modelId="{8F01963F-D9D3-49D5-976B-0E01CAEB94F5}" type="presOf" srcId="{736AA0E4-FC02-4057-811A-D5488B40FC38}" destId="{60937473-F14A-410C-A6D7-A93A51E22D65}" srcOrd="0" destOrd="2" presId="urn:microsoft.com/office/officeart/2005/8/layout/hList1"/>
    <dgm:cxn modelId="{45DFE682-4324-46BB-BA3D-0398F2E100EC}" srcId="{DB50B3C4-5970-4603-9108-2ED9AD6CFCFF}" destId="{C86C2A50-AA63-4521-9F72-C8FFC5910B78}" srcOrd="0" destOrd="0" parTransId="{50A46918-93BE-49CA-92F3-C146B9549104}" sibTransId="{2FD42738-09C4-49EF-BA82-2D7BBA17C722}"/>
    <dgm:cxn modelId="{877129D0-7791-42EB-AF0F-EA0D3E05AD7C}" type="presOf" srcId="{C86C2A50-AA63-4521-9F72-C8FFC5910B78}" destId="{CB1CBA44-9B7B-4764-9977-0B1EB52C6687}" srcOrd="0" destOrd="0" presId="urn:microsoft.com/office/officeart/2005/8/layout/hList1"/>
    <dgm:cxn modelId="{13DAD3D0-C060-4B83-9D45-EA9EC4BE88B3}" type="presOf" srcId="{AE336F4A-74BB-4AF0-83BD-3018E183ACF5}" destId="{60937473-F14A-410C-A6D7-A93A51E22D65}" srcOrd="0" destOrd="0" presId="urn:microsoft.com/office/officeart/2005/8/layout/hList1"/>
    <dgm:cxn modelId="{67BDEAE6-FBDB-4BE5-979D-5B87B4985FEF}" type="presOf" srcId="{DB50B3C4-5970-4603-9108-2ED9AD6CFCFF}" destId="{02BFE29E-EE1B-47D2-B6D1-FE751B9F9E27}" srcOrd="0" destOrd="0" presId="urn:microsoft.com/office/officeart/2005/8/layout/hList1"/>
    <dgm:cxn modelId="{B2F5D4F8-BE19-4BDD-ABF3-2FD7FB1D2C35}" srcId="{C86C2A50-AA63-4521-9F72-C8FFC5910B78}" destId="{736AA0E4-FC02-4057-811A-D5488B40FC38}" srcOrd="2" destOrd="0" parTransId="{C61C5B4D-365F-41ED-A0A8-F5832F6B8F82}" sibTransId="{E74B6B32-57C1-4E4D-9CFC-C03FD18F12C6}"/>
    <dgm:cxn modelId="{4A0172FC-0252-4CD9-93CF-D74CB2ECE281}" type="presOf" srcId="{FF6C6A35-8F8F-4C78-B751-9BDD34A8BC8B}" destId="{60937473-F14A-410C-A6D7-A93A51E22D65}" srcOrd="0" destOrd="1" presId="urn:microsoft.com/office/officeart/2005/8/layout/hList1"/>
    <dgm:cxn modelId="{FDD7CCE4-CA48-4FB0-B8FA-31100A18512C}" type="presParOf" srcId="{02BFE29E-EE1B-47D2-B6D1-FE751B9F9E27}" destId="{182A9F38-D292-4D00-9D64-7E160941BBC1}" srcOrd="0" destOrd="0" presId="urn:microsoft.com/office/officeart/2005/8/layout/hList1"/>
    <dgm:cxn modelId="{212F2CAC-2AFD-4542-BC93-EFCA45235947}" type="presParOf" srcId="{182A9F38-D292-4D00-9D64-7E160941BBC1}" destId="{CB1CBA44-9B7B-4764-9977-0B1EB52C6687}" srcOrd="0" destOrd="0" presId="urn:microsoft.com/office/officeart/2005/8/layout/hList1"/>
    <dgm:cxn modelId="{85F110BB-A8D9-4CA9-AC80-72137D54AB64}" type="presParOf" srcId="{182A9F38-D292-4D00-9D64-7E160941BBC1}" destId="{60937473-F14A-410C-A6D7-A93A51E22D6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E7C5E05-1C83-47CA-BA16-5F342E3FC129}" type="doc">
      <dgm:prSet loTypeId="urn:microsoft.com/office/officeart/2018/2/layout/IconLabelDescription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A22B3F36-16B0-43B1-AB8D-ADEAFE5BDD0C}">
      <dgm:prSet/>
      <dgm:spPr/>
      <dgm:t>
        <a:bodyPr/>
        <a:lstStyle/>
        <a:p>
          <a:pPr>
            <a:defRPr b="1"/>
          </a:pPr>
          <a:r>
            <a:rPr lang="en-US" dirty="0"/>
            <a:t>Legal requirements under privacy laws for automated data processing (i.e. use of sensitive information and opt-in/opt-out mechanisms)</a:t>
          </a:r>
        </a:p>
      </dgm:t>
    </dgm:pt>
    <dgm:pt modelId="{6527859C-A0ED-4A6A-8431-8BB395951A94}" type="parTrans" cxnId="{53D45AC7-C0E2-4FF3-B7E6-9A6D092DA839}">
      <dgm:prSet/>
      <dgm:spPr/>
      <dgm:t>
        <a:bodyPr/>
        <a:lstStyle/>
        <a:p>
          <a:endParaRPr lang="en-US"/>
        </a:p>
      </dgm:t>
    </dgm:pt>
    <dgm:pt modelId="{4573A77A-2348-45F5-908E-D6134A465FC8}" type="sibTrans" cxnId="{53D45AC7-C0E2-4FF3-B7E6-9A6D092DA839}">
      <dgm:prSet/>
      <dgm:spPr/>
      <dgm:t>
        <a:bodyPr/>
        <a:lstStyle/>
        <a:p>
          <a:endParaRPr lang="en-US"/>
        </a:p>
      </dgm:t>
    </dgm:pt>
    <dgm:pt modelId="{0C53ECF2-F8D7-4246-A573-A3C2D64ABF59}">
      <dgm:prSet/>
      <dgm:spPr/>
      <dgm:t>
        <a:bodyPr/>
        <a:lstStyle/>
        <a:p>
          <a:pPr>
            <a:defRPr b="1"/>
          </a:pPr>
          <a:r>
            <a:rPr lang="en-US" dirty="0"/>
            <a:t>Right to Privacy (Consent, Surveillance, Biometrics)</a:t>
          </a:r>
        </a:p>
      </dgm:t>
    </dgm:pt>
    <dgm:pt modelId="{B64DDA80-797E-4D25-B159-F1CB18D310B1}" type="parTrans" cxnId="{16DCEA9C-BA94-48C7-9F97-50C99BFBE19E}">
      <dgm:prSet/>
      <dgm:spPr/>
      <dgm:t>
        <a:bodyPr/>
        <a:lstStyle/>
        <a:p>
          <a:endParaRPr lang="en-US"/>
        </a:p>
      </dgm:t>
    </dgm:pt>
    <dgm:pt modelId="{4F921DF0-903A-4BB5-A743-9235A4860BD6}" type="sibTrans" cxnId="{16DCEA9C-BA94-48C7-9F97-50C99BFBE19E}">
      <dgm:prSet/>
      <dgm:spPr/>
      <dgm:t>
        <a:bodyPr/>
        <a:lstStyle/>
        <a:p>
          <a:endParaRPr lang="en-US"/>
        </a:p>
      </dgm:t>
    </dgm:pt>
    <dgm:pt modelId="{B16C2EDA-1793-49B5-8C97-9C6B927A068E}">
      <dgm:prSet/>
      <dgm:spPr/>
      <dgm:t>
        <a:bodyPr/>
        <a:lstStyle/>
        <a:p>
          <a:pPr>
            <a:defRPr b="1"/>
          </a:pPr>
          <a:r>
            <a:rPr lang="en-US" dirty="0"/>
            <a:t>Data breach risks</a:t>
          </a:r>
        </a:p>
      </dgm:t>
    </dgm:pt>
    <dgm:pt modelId="{08B7FAA5-C8D7-4889-BEDC-856A6BF02CAB}" type="parTrans" cxnId="{47C8D4A8-9B45-41D8-8867-E611ADAFA305}">
      <dgm:prSet/>
      <dgm:spPr/>
      <dgm:t>
        <a:bodyPr/>
        <a:lstStyle/>
        <a:p>
          <a:endParaRPr lang="en-US"/>
        </a:p>
      </dgm:t>
    </dgm:pt>
    <dgm:pt modelId="{35152B76-5F94-4891-A4F9-5C9C774A94C6}" type="sibTrans" cxnId="{47C8D4A8-9B45-41D8-8867-E611ADAFA305}">
      <dgm:prSet/>
      <dgm:spPr/>
      <dgm:t>
        <a:bodyPr/>
        <a:lstStyle/>
        <a:p>
          <a:endParaRPr lang="en-US"/>
        </a:p>
      </dgm:t>
    </dgm:pt>
    <dgm:pt modelId="{3C3ECAB4-4C17-442B-8610-3A2948D8CB53}">
      <dgm:prSet/>
      <dgm:spPr/>
      <dgm:t>
        <a:bodyPr/>
        <a:lstStyle/>
        <a:p>
          <a:pPr>
            <a:defRPr b="1"/>
          </a:pPr>
          <a:r>
            <a:rPr lang="en-US" dirty="0"/>
            <a:t>Data persistence or repurposing or spillover</a:t>
          </a:r>
        </a:p>
      </dgm:t>
    </dgm:pt>
    <dgm:pt modelId="{D6CBA678-CDAF-4F3B-819D-00AB28FA5699}" type="parTrans" cxnId="{12C1CF0B-D521-44F3-A1A6-35B6527AD910}">
      <dgm:prSet/>
      <dgm:spPr/>
      <dgm:t>
        <a:bodyPr/>
        <a:lstStyle/>
        <a:p>
          <a:endParaRPr lang="en-US"/>
        </a:p>
      </dgm:t>
    </dgm:pt>
    <dgm:pt modelId="{B500725E-987A-4A81-8894-CD353F886E51}" type="sibTrans" cxnId="{12C1CF0B-D521-44F3-A1A6-35B6527AD910}">
      <dgm:prSet/>
      <dgm:spPr/>
      <dgm:t>
        <a:bodyPr/>
        <a:lstStyle/>
        <a:p>
          <a:endParaRPr lang="en-US"/>
        </a:p>
      </dgm:t>
    </dgm:pt>
    <dgm:pt modelId="{84D52B1C-1A27-4FA8-A03B-867D87B6634D}">
      <dgm:prSet/>
      <dgm:spPr/>
      <dgm:t>
        <a:bodyPr/>
        <a:lstStyle/>
        <a:p>
          <a:pPr>
            <a:defRPr b="1"/>
          </a:pPr>
          <a:r>
            <a:rPr lang="en-US" dirty="0"/>
            <a:t>Data strategy</a:t>
          </a:r>
        </a:p>
      </dgm:t>
    </dgm:pt>
    <dgm:pt modelId="{77A35D57-2B0B-42DC-B2BD-B9DA51EBD2BD}" type="parTrans" cxnId="{95F0002B-D0C1-40A3-A1ED-FED88B066777}">
      <dgm:prSet/>
      <dgm:spPr/>
      <dgm:t>
        <a:bodyPr/>
        <a:lstStyle/>
        <a:p>
          <a:endParaRPr lang="en-US"/>
        </a:p>
      </dgm:t>
    </dgm:pt>
    <dgm:pt modelId="{C9411BA9-FE08-44A9-B242-BA51D3EF7D9B}" type="sibTrans" cxnId="{95F0002B-D0C1-40A3-A1ED-FED88B066777}">
      <dgm:prSet/>
      <dgm:spPr/>
      <dgm:t>
        <a:bodyPr/>
        <a:lstStyle/>
        <a:p>
          <a:endParaRPr lang="en-US"/>
        </a:p>
      </dgm:t>
    </dgm:pt>
    <dgm:pt modelId="{B73B6099-EE87-4D25-994C-8634DB3C02EA}">
      <dgm:prSet/>
      <dgm:spPr/>
      <dgm:t>
        <a:bodyPr/>
        <a:lstStyle/>
        <a:p>
          <a:r>
            <a:rPr lang="en-US" dirty="0"/>
            <a:t>What data is required/needed?</a:t>
          </a:r>
        </a:p>
      </dgm:t>
    </dgm:pt>
    <dgm:pt modelId="{FCCFD5B0-9AEA-443A-8DB5-46295F45AE40}" type="parTrans" cxnId="{205559E5-AB52-4D97-95D6-45FC50154195}">
      <dgm:prSet/>
      <dgm:spPr/>
      <dgm:t>
        <a:bodyPr/>
        <a:lstStyle/>
        <a:p>
          <a:endParaRPr lang="en-US"/>
        </a:p>
      </dgm:t>
    </dgm:pt>
    <dgm:pt modelId="{2CDD8D8A-FDBA-4507-B606-C4C751BE98CB}" type="sibTrans" cxnId="{205559E5-AB52-4D97-95D6-45FC50154195}">
      <dgm:prSet/>
      <dgm:spPr/>
      <dgm:t>
        <a:bodyPr/>
        <a:lstStyle/>
        <a:p>
          <a:endParaRPr lang="en-US"/>
        </a:p>
      </dgm:t>
    </dgm:pt>
    <dgm:pt modelId="{96D0AC03-47D3-45F9-B20D-A8D6DB43A546}">
      <dgm:prSet/>
      <dgm:spPr/>
      <dgm:t>
        <a:bodyPr/>
        <a:lstStyle/>
        <a:p>
          <a:r>
            <a:rPr lang="en-US" dirty="0"/>
            <a:t>How much data?</a:t>
          </a:r>
        </a:p>
      </dgm:t>
    </dgm:pt>
    <dgm:pt modelId="{E04C9FDC-4074-4DBF-BE65-0E8E8A27E1AD}" type="parTrans" cxnId="{FD4F8314-3B78-46BE-AFA2-5F7C5A4C4837}">
      <dgm:prSet/>
      <dgm:spPr/>
      <dgm:t>
        <a:bodyPr/>
        <a:lstStyle/>
        <a:p>
          <a:endParaRPr lang="en-US"/>
        </a:p>
      </dgm:t>
    </dgm:pt>
    <dgm:pt modelId="{E8AEAA3D-45FE-4738-B976-4432F5F1DC27}" type="sibTrans" cxnId="{FD4F8314-3B78-46BE-AFA2-5F7C5A4C4837}">
      <dgm:prSet/>
      <dgm:spPr/>
      <dgm:t>
        <a:bodyPr/>
        <a:lstStyle/>
        <a:p>
          <a:endParaRPr lang="en-US"/>
        </a:p>
      </dgm:t>
    </dgm:pt>
    <dgm:pt modelId="{6C538964-4DEC-4271-9A68-14F4C1720092}">
      <dgm:prSet/>
      <dgm:spPr/>
      <dgm:t>
        <a:bodyPr/>
        <a:lstStyle/>
        <a:p>
          <a:r>
            <a:rPr lang="en-US" dirty="0"/>
            <a:t>Is data identifiable?</a:t>
          </a:r>
        </a:p>
      </dgm:t>
    </dgm:pt>
    <dgm:pt modelId="{BA64DCB1-28E1-4DF2-A6AC-AA859227763C}" type="parTrans" cxnId="{6185B754-8E89-4353-85A9-CE56EE95D4D2}">
      <dgm:prSet/>
      <dgm:spPr/>
      <dgm:t>
        <a:bodyPr/>
        <a:lstStyle/>
        <a:p>
          <a:endParaRPr lang="en-US"/>
        </a:p>
      </dgm:t>
    </dgm:pt>
    <dgm:pt modelId="{D83C23BB-394B-4652-80CD-6F64E0118732}" type="sibTrans" cxnId="{6185B754-8E89-4353-85A9-CE56EE95D4D2}">
      <dgm:prSet/>
      <dgm:spPr/>
      <dgm:t>
        <a:bodyPr/>
        <a:lstStyle/>
        <a:p>
          <a:endParaRPr lang="en-US"/>
        </a:p>
      </dgm:t>
    </dgm:pt>
    <dgm:pt modelId="{C4E12B0F-FB23-423F-8ED0-321FCBBD3F67}">
      <dgm:prSet/>
      <dgm:spPr/>
      <dgm:t>
        <a:bodyPr/>
        <a:lstStyle/>
        <a:p>
          <a:r>
            <a:rPr lang="en-US" dirty="0"/>
            <a:t>Quality of data?</a:t>
          </a:r>
        </a:p>
      </dgm:t>
    </dgm:pt>
    <dgm:pt modelId="{7393BA58-091D-41C5-8E40-CADA0CF262CF}" type="parTrans" cxnId="{9F7B14F1-5F51-44E2-9AAF-4ECDBFC9FAE6}">
      <dgm:prSet/>
      <dgm:spPr/>
      <dgm:t>
        <a:bodyPr/>
        <a:lstStyle/>
        <a:p>
          <a:endParaRPr lang="en-US"/>
        </a:p>
      </dgm:t>
    </dgm:pt>
    <dgm:pt modelId="{AF9B5B8D-A8BC-45A4-AC0F-FD1F181296C4}" type="sibTrans" cxnId="{9F7B14F1-5F51-44E2-9AAF-4ECDBFC9FAE6}">
      <dgm:prSet/>
      <dgm:spPr/>
      <dgm:t>
        <a:bodyPr/>
        <a:lstStyle/>
        <a:p>
          <a:endParaRPr lang="en-US"/>
        </a:p>
      </dgm:t>
    </dgm:pt>
    <dgm:pt modelId="{845BA21B-2368-405E-AB34-8F33E32C58EA}" type="pres">
      <dgm:prSet presAssocID="{4E7C5E05-1C83-47CA-BA16-5F342E3FC129}" presName="root" presStyleCnt="0">
        <dgm:presLayoutVars>
          <dgm:dir/>
          <dgm:resizeHandles val="exact"/>
        </dgm:presLayoutVars>
      </dgm:prSet>
      <dgm:spPr/>
    </dgm:pt>
    <dgm:pt modelId="{B9507250-FE80-468C-AE09-215F3F560418}" type="pres">
      <dgm:prSet presAssocID="{A22B3F36-16B0-43B1-AB8D-ADEAFE5BDD0C}" presName="compNode" presStyleCnt="0"/>
      <dgm:spPr/>
    </dgm:pt>
    <dgm:pt modelId="{FB7F1145-74E1-4AB5-9570-9526A659F78B}" type="pres">
      <dgm:prSet presAssocID="{A22B3F36-16B0-43B1-AB8D-ADEAFE5BDD0C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avel"/>
        </a:ext>
      </dgm:extLst>
    </dgm:pt>
    <dgm:pt modelId="{F747C310-74AD-4D71-B8F0-E8B2E6DC2FD2}" type="pres">
      <dgm:prSet presAssocID="{A22B3F36-16B0-43B1-AB8D-ADEAFE5BDD0C}" presName="iconSpace" presStyleCnt="0"/>
      <dgm:spPr/>
    </dgm:pt>
    <dgm:pt modelId="{1A343C00-9ABE-4177-A14A-8C308A75415E}" type="pres">
      <dgm:prSet presAssocID="{A22B3F36-16B0-43B1-AB8D-ADEAFE5BDD0C}" presName="parTx" presStyleLbl="revTx" presStyleIdx="0" presStyleCnt="10">
        <dgm:presLayoutVars>
          <dgm:chMax val="0"/>
          <dgm:chPref val="0"/>
        </dgm:presLayoutVars>
      </dgm:prSet>
      <dgm:spPr/>
    </dgm:pt>
    <dgm:pt modelId="{67DD85A2-809E-4D4B-9191-F0FB2DF97481}" type="pres">
      <dgm:prSet presAssocID="{A22B3F36-16B0-43B1-AB8D-ADEAFE5BDD0C}" presName="txSpace" presStyleCnt="0"/>
      <dgm:spPr/>
    </dgm:pt>
    <dgm:pt modelId="{026B2BC2-4C28-405C-92FA-35DC7B58AA8E}" type="pres">
      <dgm:prSet presAssocID="{A22B3F36-16B0-43B1-AB8D-ADEAFE5BDD0C}" presName="desTx" presStyleLbl="revTx" presStyleIdx="1" presStyleCnt="10">
        <dgm:presLayoutVars/>
      </dgm:prSet>
      <dgm:spPr/>
    </dgm:pt>
    <dgm:pt modelId="{77F7B3B1-66C9-43B2-9F2D-18E4A4A46E28}" type="pres">
      <dgm:prSet presAssocID="{4573A77A-2348-45F5-908E-D6134A465FC8}" presName="sibTrans" presStyleCnt="0"/>
      <dgm:spPr/>
    </dgm:pt>
    <dgm:pt modelId="{29E5CDDB-103B-44C6-9E31-37B3BFA2099F}" type="pres">
      <dgm:prSet presAssocID="{0C53ECF2-F8D7-4246-A573-A3C2D64ABF59}" presName="compNode" presStyleCnt="0"/>
      <dgm:spPr/>
    </dgm:pt>
    <dgm:pt modelId="{FFCB2E3D-9DC3-4993-A5EE-F21731B6070E}" type="pres">
      <dgm:prSet presAssocID="{0C53ECF2-F8D7-4246-A573-A3C2D64ABF59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ecurity Camera Sign"/>
        </a:ext>
      </dgm:extLst>
    </dgm:pt>
    <dgm:pt modelId="{CF89313F-E157-4275-B8D6-0A4870303F31}" type="pres">
      <dgm:prSet presAssocID="{0C53ECF2-F8D7-4246-A573-A3C2D64ABF59}" presName="iconSpace" presStyleCnt="0"/>
      <dgm:spPr/>
    </dgm:pt>
    <dgm:pt modelId="{99EFB86C-74C5-49C2-8265-76C0F141123F}" type="pres">
      <dgm:prSet presAssocID="{0C53ECF2-F8D7-4246-A573-A3C2D64ABF59}" presName="parTx" presStyleLbl="revTx" presStyleIdx="2" presStyleCnt="10">
        <dgm:presLayoutVars>
          <dgm:chMax val="0"/>
          <dgm:chPref val="0"/>
        </dgm:presLayoutVars>
      </dgm:prSet>
      <dgm:spPr/>
    </dgm:pt>
    <dgm:pt modelId="{887EEA75-B275-47CE-B7D5-E265EBB61824}" type="pres">
      <dgm:prSet presAssocID="{0C53ECF2-F8D7-4246-A573-A3C2D64ABF59}" presName="txSpace" presStyleCnt="0"/>
      <dgm:spPr/>
    </dgm:pt>
    <dgm:pt modelId="{A7B3D8CD-BF7E-4C28-8934-F4C7DD61AE97}" type="pres">
      <dgm:prSet presAssocID="{0C53ECF2-F8D7-4246-A573-A3C2D64ABF59}" presName="desTx" presStyleLbl="revTx" presStyleIdx="3" presStyleCnt="10">
        <dgm:presLayoutVars/>
      </dgm:prSet>
      <dgm:spPr/>
    </dgm:pt>
    <dgm:pt modelId="{84EE2C63-FB1E-45AD-8AE6-FD54680672CC}" type="pres">
      <dgm:prSet presAssocID="{4F921DF0-903A-4BB5-A743-9235A4860BD6}" presName="sibTrans" presStyleCnt="0"/>
      <dgm:spPr/>
    </dgm:pt>
    <dgm:pt modelId="{D4E328EE-FF58-497A-8D79-4CB36E6F10E5}" type="pres">
      <dgm:prSet presAssocID="{B16C2EDA-1793-49B5-8C97-9C6B927A068E}" presName="compNode" presStyleCnt="0"/>
      <dgm:spPr/>
    </dgm:pt>
    <dgm:pt modelId="{43ACBF3C-DF7A-40A9-92AD-EB0C08A137E3}" type="pres">
      <dgm:prSet presAssocID="{B16C2EDA-1793-49B5-8C97-9C6B927A068E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ock"/>
        </a:ext>
      </dgm:extLst>
    </dgm:pt>
    <dgm:pt modelId="{420D2BB6-1012-4CC4-A817-32BA3E303C8E}" type="pres">
      <dgm:prSet presAssocID="{B16C2EDA-1793-49B5-8C97-9C6B927A068E}" presName="iconSpace" presStyleCnt="0"/>
      <dgm:spPr/>
    </dgm:pt>
    <dgm:pt modelId="{C77F31CB-96AB-48A7-8764-9770BC6FBF20}" type="pres">
      <dgm:prSet presAssocID="{B16C2EDA-1793-49B5-8C97-9C6B927A068E}" presName="parTx" presStyleLbl="revTx" presStyleIdx="4" presStyleCnt="10">
        <dgm:presLayoutVars>
          <dgm:chMax val="0"/>
          <dgm:chPref val="0"/>
        </dgm:presLayoutVars>
      </dgm:prSet>
      <dgm:spPr/>
    </dgm:pt>
    <dgm:pt modelId="{95AA2778-9F93-4C4E-9EF8-D07E97F5802A}" type="pres">
      <dgm:prSet presAssocID="{B16C2EDA-1793-49B5-8C97-9C6B927A068E}" presName="txSpace" presStyleCnt="0"/>
      <dgm:spPr/>
    </dgm:pt>
    <dgm:pt modelId="{799EAFD7-B71D-47C4-AD9C-24AC4246588D}" type="pres">
      <dgm:prSet presAssocID="{B16C2EDA-1793-49B5-8C97-9C6B927A068E}" presName="desTx" presStyleLbl="revTx" presStyleIdx="5" presStyleCnt="10">
        <dgm:presLayoutVars/>
      </dgm:prSet>
      <dgm:spPr/>
    </dgm:pt>
    <dgm:pt modelId="{1F2D38B1-A423-4DAB-BBD6-BD7D0264AE7A}" type="pres">
      <dgm:prSet presAssocID="{35152B76-5F94-4891-A4F9-5C9C774A94C6}" presName="sibTrans" presStyleCnt="0"/>
      <dgm:spPr/>
    </dgm:pt>
    <dgm:pt modelId="{20DEBE7A-B840-402A-B1D6-D8577037F8D6}" type="pres">
      <dgm:prSet presAssocID="{3C3ECAB4-4C17-442B-8610-3A2948D8CB53}" presName="compNode" presStyleCnt="0"/>
      <dgm:spPr/>
    </dgm:pt>
    <dgm:pt modelId="{63F180E0-5985-4169-957B-98D5130232E7}" type="pres">
      <dgm:prSet presAssocID="{3C3ECAB4-4C17-442B-8610-3A2948D8CB53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lter"/>
        </a:ext>
      </dgm:extLst>
    </dgm:pt>
    <dgm:pt modelId="{47D86C53-98F8-4B87-AB9B-6F2AFC0EC39F}" type="pres">
      <dgm:prSet presAssocID="{3C3ECAB4-4C17-442B-8610-3A2948D8CB53}" presName="iconSpace" presStyleCnt="0"/>
      <dgm:spPr/>
    </dgm:pt>
    <dgm:pt modelId="{2ED588B7-A5EB-4977-B831-6722C1C3AACE}" type="pres">
      <dgm:prSet presAssocID="{3C3ECAB4-4C17-442B-8610-3A2948D8CB53}" presName="parTx" presStyleLbl="revTx" presStyleIdx="6" presStyleCnt="10">
        <dgm:presLayoutVars>
          <dgm:chMax val="0"/>
          <dgm:chPref val="0"/>
        </dgm:presLayoutVars>
      </dgm:prSet>
      <dgm:spPr/>
    </dgm:pt>
    <dgm:pt modelId="{CB0A6588-7528-44A5-9647-5D95D63F50BF}" type="pres">
      <dgm:prSet presAssocID="{3C3ECAB4-4C17-442B-8610-3A2948D8CB53}" presName="txSpace" presStyleCnt="0"/>
      <dgm:spPr/>
    </dgm:pt>
    <dgm:pt modelId="{0D2D928D-81AF-4E45-B38A-6ADEB5BFCBFB}" type="pres">
      <dgm:prSet presAssocID="{3C3ECAB4-4C17-442B-8610-3A2948D8CB53}" presName="desTx" presStyleLbl="revTx" presStyleIdx="7" presStyleCnt="10">
        <dgm:presLayoutVars/>
      </dgm:prSet>
      <dgm:spPr/>
    </dgm:pt>
    <dgm:pt modelId="{CDBBBFF7-38EB-47D9-A2F3-96F8E51BB3D2}" type="pres">
      <dgm:prSet presAssocID="{B500725E-987A-4A81-8894-CD353F886E51}" presName="sibTrans" presStyleCnt="0"/>
      <dgm:spPr/>
    </dgm:pt>
    <dgm:pt modelId="{36022967-F15D-48B6-8884-94D3446C3F3F}" type="pres">
      <dgm:prSet presAssocID="{84D52B1C-1A27-4FA8-A03B-867D87B6634D}" presName="compNode" presStyleCnt="0"/>
      <dgm:spPr/>
    </dgm:pt>
    <dgm:pt modelId="{453220AD-055C-4D8C-AACB-EB441FE0EC9F}" type="pres">
      <dgm:prSet presAssocID="{84D52B1C-1A27-4FA8-A03B-867D87B6634D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tabase"/>
        </a:ext>
      </dgm:extLst>
    </dgm:pt>
    <dgm:pt modelId="{E9672EA0-084F-41C9-A2E5-C916D9DEA20E}" type="pres">
      <dgm:prSet presAssocID="{84D52B1C-1A27-4FA8-A03B-867D87B6634D}" presName="iconSpace" presStyleCnt="0"/>
      <dgm:spPr/>
    </dgm:pt>
    <dgm:pt modelId="{F8B98657-4945-4FC7-9336-5DBDD9A61DAE}" type="pres">
      <dgm:prSet presAssocID="{84D52B1C-1A27-4FA8-A03B-867D87B6634D}" presName="parTx" presStyleLbl="revTx" presStyleIdx="8" presStyleCnt="10">
        <dgm:presLayoutVars>
          <dgm:chMax val="0"/>
          <dgm:chPref val="0"/>
        </dgm:presLayoutVars>
      </dgm:prSet>
      <dgm:spPr/>
    </dgm:pt>
    <dgm:pt modelId="{65E349B2-C32E-43C7-B96F-6A883D082270}" type="pres">
      <dgm:prSet presAssocID="{84D52B1C-1A27-4FA8-A03B-867D87B6634D}" presName="txSpace" presStyleCnt="0"/>
      <dgm:spPr/>
    </dgm:pt>
    <dgm:pt modelId="{380A0C1A-70DF-455D-A0DD-48B4C40EDB59}" type="pres">
      <dgm:prSet presAssocID="{84D52B1C-1A27-4FA8-A03B-867D87B6634D}" presName="desTx" presStyleLbl="revTx" presStyleIdx="9" presStyleCnt="10" custLinFactY="-29659" custLinFactNeighborX="-9854" custLinFactNeighborY="-100000">
        <dgm:presLayoutVars/>
      </dgm:prSet>
      <dgm:spPr/>
    </dgm:pt>
  </dgm:ptLst>
  <dgm:cxnLst>
    <dgm:cxn modelId="{12C1CF0B-D521-44F3-A1A6-35B6527AD910}" srcId="{4E7C5E05-1C83-47CA-BA16-5F342E3FC129}" destId="{3C3ECAB4-4C17-442B-8610-3A2948D8CB53}" srcOrd="3" destOrd="0" parTransId="{D6CBA678-CDAF-4F3B-819D-00AB28FA5699}" sibTransId="{B500725E-987A-4A81-8894-CD353F886E51}"/>
    <dgm:cxn modelId="{5CB08C0C-9E1F-48B2-955A-CCE052ACBF7C}" type="presOf" srcId="{B16C2EDA-1793-49B5-8C97-9C6B927A068E}" destId="{C77F31CB-96AB-48A7-8764-9770BC6FBF20}" srcOrd="0" destOrd="0" presId="urn:microsoft.com/office/officeart/2018/2/layout/IconLabelDescriptionList"/>
    <dgm:cxn modelId="{FD4F8314-3B78-46BE-AFA2-5F7C5A4C4837}" srcId="{84D52B1C-1A27-4FA8-A03B-867D87B6634D}" destId="{96D0AC03-47D3-45F9-B20D-A8D6DB43A546}" srcOrd="1" destOrd="0" parTransId="{E04C9FDC-4074-4DBF-BE65-0E8E8A27E1AD}" sibTransId="{E8AEAA3D-45FE-4738-B976-4432F5F1DC27}"/>
    <dgm:cxn modelId="{88EF881B-57C2-4068-BED4-8A5B59BFCBF5}" type="presOf" srcId="{6C538964-4DEC-4271-9A68-14F4C1720092}" destId="{380A0C1A-70DF-455D-A0DD-48B4C40EDB59}" srcOrd="0" destOrd="2" presId="urn:microsoft.com/office/officeart/2018/2/layout/IconLabelDescriptionList"/>
    <dgm:cxn modelId="{55B0B81F-9C12-4566-B0B5-9EDEBEC31613}" type="presOf" srcId="{C4E12B0F-FB23-423F-8ED0-321FCBBD3F67}" destId="{380A0C1A-70DF-455D-A0DD-48B4C40EDB59}" srcOrd="0" destOrd="3" presId="urn:microsoft.com/office/officeart/2018/2/layout/IconLabelDescriptionList"/>
    <dgm:cxn modelId="{5333E628-DFE2-41A7-BAF7-A1B549CDE681}" type="presOf" srcId="{84D52B1C-1A27-4FA8-A03B-867D87B6634D}" destId="{F8B98657-4945-4FC7-9336-5DBDD9A61DAE}" srcOrd="0" destOrd="0" presId="urn:microsoft.com/office/officeart/2018/2/layout/IconLabelDescriptionList"/>
    <dgm:cxn modelId="{95F0002B-D0C1-40A3-A1ED-FED88B066777}" srcId="{4E7C5E05-1C83-47CA-BA16-5F342E3FC129}" destId="{84D52B1C-1A27-4FA8-A03B-867D87B6634D}" srcOrd="4" destOrd="0" parTransId="{77A35D57-2B0B-42DC-B2BD-B9DA51EBD2BD}" sibTransId="{C9411BA9-FE08-44A9-B242-BA51D3EF7D9B}"/>
    <dgm:cxn modelId="{ABFAE53C-A18F-4AC6-921A-F72CE336A050}" type="presOf" srcId="{0C53ECF2-F8D7-4246-A573-A3C2D64ABF59}" destId="{99EFB86C-74C5-49C2-8265-76C0F141123F}" srcOrd="0" destOrd="0" presId="urn:microsoft.com/office/officeart/2018/2/layout/IconLabelDescriptionList"/>
    <dgm:cxn modelId="{0F721B5D-B563-46AC-A7A8-9E66841EBB62}" type="presOf" srcId="{A22B3F36-16B0-43B1-AB8D-ADEAFE5BDD0C}" destId="{1A343C00-9ABE-4177-A14A-8C308A75415E}" srcOrd="0" destOrd="0" presId="urn:microsoft.com/office/officeart/2018/2/layout/IconLabelDescriptionList"/>
    <dgm:cxn modelId="{6185B754-8E89-4353-85A9-CE56EE95D4D2}" srcId="{84D52B1C-1A27-4FA8-A03B-867D87B6634D}" destId="{6C538964-4DEC-4271-9A68-14F4C1720092}" srcOrd="2" destOrd="0" parTransId="{BA64DCB1-28E1-4DF2-A6AC-AA859227763C}" sibTransId="{D83C23BB-394B-4652-80CD-6F64E0118732}"/>
    <dgm:cxn modelId="{C533BD76-C6D8-4B3D-9A9A-7E7F031F82A3}" type="presOf" srcId="{B73B6099-EE87-4D25-994C-8634DB3C02EA}" destId="{380A0C1A-70DF-455D-A0DD-48B4C40EDB59}" srcOrd="0" destOrd="0" presId="urn:microsoft.com/office/officeart/2018/2/layout/IconLabelDescriptionList"/>
    <dgm:cxn modelId="{16DCEA9C-BA94-48C7-9F97-50C99BFBE19E}" srcId="{4E7C5E05-1C83-47CA-BA16-5F342E3FC129}" destId="{0C53ECF2-F8D7-4246-A573-A3C2D64ABF59}" srcOrd="1" destOrd="0" parTransId="{B64DDA80-797E-4D25-B159-F1CB18D310B1}" sibTransId="{4F921DF0-903A-4BB5-A743-9235A4860BD6}"/>
    <dgm:cxn modelId="{47C8D4A8-9B45-41D8-8867-E611ADAFA305}" srcId="{4E7C5E05-1C83-47CA-BA16-5F342E3FC129}" destId="{B16C2EDA-1793-49B5-8C97-9C6B927A068E}" srcOrd="2" destOrd="0" parTransId="{08B7FAA5-C8D7-4889-BEDC-856A6BF02CAB}" sibTransId="{35152B76-5F94-4891-A4F9-5C9C774A94C6}"/>
    <dgm:cxn modelId="{54736FC0-5426-4571-B74A-F901C6C99BA2}" type="presOf" srcId="{96D0AC03-47D3-45F9-B20D-A8D6DB43A546}" destId="{380A0C1A-70DF-455D-A0DD-48B4C40EDB59}" srcOrd="0" destOrd="1" presId="urn:microsoft.com/office/officeart/2018/2/layout/IconLabelDescriptionList"/>
    <dgm:cxn modelId="{E19F7BC1-DF24-4FAF-ACA0-2BDC1818D48D}" type="presOf" srcId="{3C3ECAB4-4C17-442B-8610-3A2948D8CB53}" destId="{2ED588B7-A5EB-4977-B831-6722C1C3AACE}" srcOrd="0" destOrd="0" presId="urn:microsoft.com/office/officeart/2018/2/layout/IconLabelDescriptionList"/>
    <dgm:cxn modelId="{53D45AC7-C0E2-4FF3-B7E6-9A6D092DA839}" srcId="{4E7C5E05-1C83-47CA-BA16-5F342E3FC129}" destId="{A22B3F36-16B0-43B1-AB8D-ADEAFE5BDD0C}" srcOrd="0" destOrd="0" parTransId="{6527859C-A0ED-4A6A-8431-8BB395951A94}" sibTransId="{4573A77A-2348-45F5-908E-D6134A465FC8}"/>
    <dgm:cxn modelId="{A31EC9E0-1F7E-4470-BC3E-7C5F72B12586}" type="presOf" srcId="{4E7C5E05-1C83-47CA-BA16-5F342E3FC129}" destId="{845BA21B-2368-405E-AB34-8F33E32C58EA}" srcOrd="0" destOrd="0" presId="urn:microsoft.com/office/officeart/2018/2/layout/IconLabelDescriptionList"/>
    <dgm:cxn modelId="{205559E5-AB52-4D97-95D6-45FC50154195}" srcId="{84D52B1C-1A27-4FA8-A03B-867D87B6634D}" destId="{B73B6099-EE87-4D25-994C-8634DB3C02EA}" srcOrd="0" destOrd="0" parTransId="{FCCFD5B0-9AEA-443A-8DB5-46295F45AE40}" sibTransId="{2CDD8D8A-FDBA-4507-B606-C4C751BE98CB}"/>
    <dgm:cxn modelId="{9F7B14F1-5F51-44E2-9AAF-4ECDBFC9FAE6}" srcId="{84D52B1C-1A27-4FA8-A03B-867D87B6634D}" destId="{C4E12B0F-FB23-423F-8ED0-321FCBBD3F67}" srcOrd="3" destOrd="0" parTransId="{7393BA58-091D-41C5-8E40-CADA0CF262CF}" sibTransId="{AF9B5B8D-A8BC-45A4-AC0F-FD1F181296C4}"/>
    <dgm:cxn modelId="{48424A72-BB46-42BB-84D3-5EE3A97C77B0}" type="presParOf" srcId="{845BA21B-2368-405E-AB34-8F33E32C58EA}" destId="{B9507250-FE80-468C-AE09-215F3F560418}" srcOrd="0" destOrd="0" presId="urn:microsoft.com/office/officeart/2018/2/layout/IconLabelDescriptionList"/>
    <dgm:cxn modelId="{D0CE9540-0C5F-4402-A6F8-B85D77D0C662}" type="presParOf" srcId="{B9507250-FE80-468C-AE09-215F3F560418}" destId="{FB7F1145-74E1-4AB5-9570-9526A659F78B}" srcOrd="0" destOrd="0" presId="urn:microsoft.com/office/officeart/2018/2/layout/IconLabelDescriptionList"/>
    <dgm:cxn modelId="{B4422837-A5AA-4ACD-9DC0-FDEB6267AA4D}" type="presParOf" srcId="{B9507250-FE80-468C-AE09-215F3F560418}" destId="{F747C310-74AD-4D71-B8F0-E8B2E6DC2FD2}" srcOrd="1" destOrd="0" presId="urn:microsoft.com/office/officeart/2018/2/layout/IconLabelDescriptionList"/>
    <dgm:cxn modelId="{65A1208A-2AB2-4901-85EF-571F231EDC2B}" type="presParOf" srcId="{B9507250-FE80-468C-AE09-215F3F560418}" destId="{1A343C00-9ABE-4177-A14A-8C308A75415E}" srcOrd="2" destOrd="0" presId="urn:microsoft.com/office/officeart/2018/2/layout/IconLabelDescriptionList"/>
    <dgm:cxn modelId="{71B4A67B-CBB8-4BDF-B801-2D1FE56C0321}" type="presParOf" srcId="{B9507250-FE80-468C-AE09-215F3F560418}" destId="{67DD85A2-809E-4D4B-9191-F0FB2DF97481}" srcOrd="3" destOrd="0" presId="urn:microsoft.com/office/officeart/2018/2/layout/IconLabelDescriptionList"/>
    <dgm:cxn modelId="{C384D09D-B6DB-489E-B4E5-D38DC54E8D52}" type="presParOf" srcId="{B9507250-FE80-468C-AE09-215F3F560418}" destId="{026B2BC2-4C28-405C-92FA-35DC7B58AA8E}" srcOrd="4" destOrd="0" presId="urn:microsoft.com/office/officeart/2018/2/layout/IconLabelDescriptionList"/>
    <dgm:cxn modelId="{9808567B-014C-4B39-A468-4C4D63F3203A}" type="presParOf" srcId="{845BA21B-2368-405E-AB34-8F33E32C58EA}" destId="{77F7B3B1-66C9-43B2-9F2D-18E4A4A46E28}" srcOrd="1" destOrd="0" presId="urn:microsoft.com/office/officeart/2018/2/layout/IconLabelDescriptionList"/>
    <dgm:cxn modelId="{2A74A2B5-CA54-4A5F-BCFE-587E665BDBB7}" type="presParOf" srcId="{845BA21B-2368-405E-AB34-8F33E32C58EA}" destId="{29E5CDDB-103B-44C6-9E31-37B3BFA2099F}" srcOrd="2" destOrd="0" presId="urn:microsoft.com/office/officeart/2018/2/layout/IconLabelDescriptionList"/>
    <dgm:cxn modelId="{82C0AFE5-9E74-4786-8723-48FC4145FB0D}" type="presParOf" srcId="{29E5CDDB-103B-44C6-9E31-37B3BFA2099F}" destId="{FFCB2E3D-9DC3-4993-A5EE-F21731B6070E}" srcOrd="0" destOrd="0" presId="urn:microsoft.com/office/officeart/2018/2/layout/IconLabelDescriptionList"/>
    <dgm:cxn modelId="{2A049F15-E5A3-4601-8159-A8A99FC82330}" type="presParOf" srcId="{29E5CDDB-103B-44C6-9E31-37B3BFA2099F}" destId="{CF89313F-E157-4275-B8D6-0A4870303F31}" srcOrd="1" destOrd="0" presId="urn:microsoft.com/office/officeart/2018/2/layout/IconLabelDescriptionList"/>
    <dgm:cxn modelId="{507DAF50-9BBD-4A9E-BB3D-7C58FE05D2DB}" type="presParOf" srcId="{29E5CDDB-103B-44C6-9E31-37B3BFA2099F}" destId="{99EFB86C-74C5-49C2-8265-76C0F141123F}" srcOrd="2" destOrd="0" presId="urn:microsoft.com/office/officeart/2018/2/layout/IconLabelDescriptionList"/>
    <dgm:cxn modelId="{1C0E10F2-3C81-4B23-BAB0-0965C29D11EE}" type="presParOf" srcId="{29E5CDDB-103B-44C6-9E31-37B3BFA2099F}" destId="{887EEA75-B275-47CE-B7D5-E265EBB61824}" srcOrd="3" destOrd="0" presId="urn:microsoft.com/office/officeart/2018/2/layout/IconLabelDescriptionList"/>
    <dgm:cxn modelId="{BE9FAEA3-4A2A-44DC-B7BF-AB1350FF1C5F}" type="presParOf" srcId="{29E5CDDB-103B-44C6-9E31-37B3BFA2099F}" destId="{A7B3D8CD-BF7E-4C28-8934-F4C7DD61AE97}" srcOrd="4" destOrd="0" presId="urn:microsoft.com/office/officeart/2018/2/layout/IconLabelDescriptionList"/>
    <dgm:cxn modelId="{55B0271F-63A1-48E9-91CB-1B394DD195B2}" type="presParOf" srcId="{845BA21B-2368-405E-AB34-8F33E32C58EA}" destId="{84EE2C63-FB1E-45AD-8AE6-FD54680672CC}" srcOrd="3" destOrd="0" presId="urn:microsoft.com/office/officeart/2018/2/layout/IconLabelDescriptionList"/>
    <dgm:cxn modelId="{ADC4F0E7-DBCB-4B12-87BA-C5E6381959A6}" type="presParOf" srcId="{845BA21B-2368-405E-AB34-8F33E32C58EA}" destId="{D4E328EE-FF58-497A-8D79-4CB36E6F10E5}" srcOrd="4" destOrd="0" presId="urn:microsoft.com/office/officeart/2018/2/layout/IconLabelDescriptionList"/>
    <dgm:cxn modelId="{4A93F264-6B9D-4FE0-A415-20982045E44A}" type="presParOf" srcId="{D4E328EE-FF58-497A-8D79-4CB36E6F10E5}" destId="{43ACBF3C-DF7A-40A9-92AD-EB0C08A137E3}" srcOrd="0" destOrd="0" presId="urn:microsoft.com/office/officeart/2018/2/layout/IconLabelDescriptionList"/>
    <dgm:cxn modelId="{12994A66-4D81-4D1F-9D00-3B27FCD31049}" type="presParOf" srcId="{D4E328EE-FF58-497A-8D79-4CB36E6F10E5}" destId="{420D2BB6-1012-4CC4-A817-32BA3E303C8E}" srcOrd="1" destOrd="0" presId="urn:microsoft.com/office/officeart/2018/2/layout/IconLabelDescriptionList"/>
    <dgm:cxn modelId="{D7D874E8-5790-4C51-B9B3-8F4F246858A6}" type="presParOf" srcId="{D4E328EE-FF58-497A-8D79-4CB36E6F10E5}" destId="{C77F31CB-96AB-48A7-8764-9770BC6FBF20}" srcOrd="2" destOrd="0" presId="urn:microsoft.com/office/officeart/2018/2/layout/IconLabelDescriptionList"/>
    <dgm:cxn modelId="{DB144B13-C4FA-4C85-92C0-327CA16CC4CF}" type="presParOf" srcId="{D4E328EE-FF58-497A-8D79-4CB36E6F10E5}" destId="{95AA2778-9F93-4C4E-9EF8-D07E97F5802A}" srcOrd="3" destOrd="0" presId="urn:microsoft.com/office/officeart/2018/2/layout/IconLabelDescriptionList"/>
    <dgm:cxn modelId="{BA8D838A-021E-4AAD-881C-54862C1A0A5A}" type="presParOf" srcId="{D4E328EE-FF58-497A-8D79-4CB36E6F10E5}" destId="{799EAFD7-B71D-47C4-AD9C-24AC4246588D}" srcOrd="4" destOrd="0" presId="urn:microsoft.com/office/officeart/2018/2/layout/IconLabelDescriptionList"/>
    <dgm:cxn modelId="{B0E7CD18-C72D-4E29-83B9-D2279FF54572}" type="presParOf" srcId="{845BA21B-2368-405E-AB34-8F33E32C58EA}" destId="{1F2D38B1-A423-4DAB-BBD6-BD7D0264AE7A}" srcOrd="5" destOrd="0" presId="urn:microsoft.com/office/officeart/2018/2/layout/IconLabelDescriptionList"/>
    <dgm:cxn modelId="{22BD12EC-66A7-4644-B792-B1CA77DDDF30}" type="presParOf" srcId="{845BA21B-2368-405E-AB34-8F33E32C58EA}" destId="{20DEBE7A-B840-402A-B1D6-D8577037F8D6}" srcOrd="6" destOrd="0" presId="urn:microsoft.com/office/officeart/2018/2/layout/IconLabelDescriptionList"/>
    <dgm:cxn modelId="{3DBC0C58-CCD6-4740-9D33-4595A0B03D3C}" type="presParOf" srcId="{20DEBE7A-B840-402A-B1D6-D8577037F8D6}" destId="{63F180E0-5985-4169-957B-98D5130232E7}" srcOrd="0" destOrd="0" presId="urn:microsoft.com/office/officeart/2018/2/layout/IconLabelDescriptionList"/>
    <dgm:cxn modelId="{D2722FC8-BE50-41C1-B8F9-089AF112DE97}" type="presParOf" srcId="{20DEBE7A-B840-402A-B1D6-D8577037F8D6}" destId="{47D86C53-98F8-4B87-AB9B-6F2AFC0EC39F}" srcOrd="1" destOrd="0" presId="urn:microsoft.com/office/officeart/2018/2/layout/IconLabelDescriptionList"/>
    <dgm:cxn modelId="{147F996E-BC5C-4F88-B8EE-E022F6721ED2}" type="presParOf" srcId="{20DEBE7A-B840-402A-B1D6-D8577037F8D6}" destId="{2ED588B7-A5EB-4977-B831-6722C1C3AACE}" srcOrd="2" destOrd="0" presId="urn:microsoft.com/office/officeart/2018/2/layout/IconLabelDescriptionList"/>
    <dgm:cxn modelId="{3DDD0F49-6C99-425E-B0BC-7C696AFA85B4}" type="presParOf" srcId="{20DEBE7A-B840-402A-B1D6-D8577037F8D6}" destId="{CB0A6588-7528-44A5-9647-5D95D63F50BF}" srcOrd="3" destOrd="0" presId="urn:microsoft.com/office/officeart/2018/2/layout/IconLabelDescriptionList"/>
    <dgm:cxn modelId="{2F24E433-A8A0-4FCC-BE3A-380844501968}" type="presParOf" srcId="{20DEBE7A-B840-402A-B1D6-D8577037F8D6}" destId="{0D2D928D-81AF-4E45-B38A-6ADEB5BFCBFB}" srcOrd="4" destOrd="0" presId="urn:microsoft.com/office/officeart/2018/2/layout/IconLabelDescriptionList"/>
    <dgm:cxn modelId="{55B8F38E-FBC7-44AD-BA3B-8E125D8BD63B}" type="presParOf" srcId="{845BA21B-2368-405E-AB34-8F33E32C58EA}" destId="{CDBBBFF7-38EB-47D9-A2F3-96F8E51BB3D2}" srcOrd="7" destOrd="0" presId="urn:microsoft.com/office/officeart/2018/2/layout/IconLabelDescriptionList"/>
    <dgm:cxn modelId="{C3A8663D-A851-4796-8B7E-AD6987BFFD29}" type="presParOf" srcId="{845BA21B-2368-405E-AB34-8F33E32C58EA}" destId="{36022967-F15D-48B6-8884-94D3446C3F3F}" srcOrd="8" destOrd="0" presId="urn:microsoft.com/office/officeart/2018/2/layout/IconLabelDescriptionList"/>
    <dgm:cxn modelId="{5B8048F2-D60D-48F7-97A7-DB2FCCB38D4A}" type="presParOf" srcId="{36022967-F15D-48B6-8884-94D3446C3F3F}" destId="{453220AD-055C-4D8C-AACB-EB441FE0EC9F}" srcOrd="0" destOrd="0" presId="urn:microsoft.com/office/officeart/2018/2/layout/IconLabelDescriptionList"/>
    <dgm:cxn modelId="{1583CC29-E4A0-430F-8850-0E0891A48CA6}" type="presParOf" srcId="{36022967-F15D-48B6-8884-94D3446C3F3F}" destId="{E9672EA0-084F-41C9-A2E5-C916D9DEA20E}" srcOrd="1" destOrd="0" presId="urn:microsoft.com/office/officeart/2018/2/layout/IconLabelDescriptionList"/>
    <dgm:cxn modelId="{DAAB5DA4-2147-47E9-A9A6-C213DCE0E226}" type="presParOf" srcId="{36022967-F15D-48B6-8884-94D3446C3F3F}" destId="{F8B98657-4945-4FC7-9336-5DBDD9A61DAE}" srcOrd="2" destOrd="0" presId="urn:microsoft.com/office/officeart/2018/2/layout/IconLabelDescriptionList"/>
    <dgm:cxn modelId="{F73B45CC-AF22-4222-AE49-CA4AB2450FEE}" type="presParOf" srcId="{36022967-F15D-48B6-8884-94D3446C3F3F}" destId="{65E349B2-C32E-43C7-B96F-6A883D082270}" srcOrd="3" destOrd="0" presId="urn:microsoft.com/office/officeart/2018/2/layout/IconLabelDescriptionList"/>
    <dgm:cxn modelId="{438D965A-FA46-4D86-AAF4-F589955A3DCD}" type="presParOf" srcId="{36022967-F15D-48B6-8884-94D3446C3F3F}" destId="{380A0C1A-70DF-455D-A0DD-48B4C40EDB59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28525F2-3422-4FDE-99B6-C18BE278723D}" type="doc">
      <dgm:prSet loTypeId="urn:microsoft.com/office/officeart/2018/2/layout/IconLabelDescription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DDA10E15-5097-4629-A285-F803747A50EB}">
      <dgm:prSet/>
      <dgm:spPr/>
      <dgm:t>
        <a:bodyPr/>
        <a:lstStyle/>
        <a:p>
          <a:pPr>
            <a:defRPr b="1"/>
          </a:pPr>
          <a:r>
            <a:rPr lang="en-US" dirty="0">
              <a:solidFill>
                <a:srgbClr val="0C3759"/>
              </a:solidFill>
            </a:rPr>
            <a:t>Consider internal use cases first</a:t>
          </a:r>
        </a:p>
      </dgm:t>
    </dgm:pt>
    <dgm:pt modelId="{E452FB43-D5BA-4B75-9D01-CF014E5E808E}" type="parTrans" cxnId="{837360D1-2FA3-4740-86AE-960A8D5B4BCC}">
      <dgm:prSet/>
      <dgm:spPr/>
      <dgm:t>
        <a:bodyPr/>
        <a:lstStyle/>
        <a:p>
          <a:endParaRPr lang="en-US"/>
        </a:p>
      </dgm:t>
    </dgm:pt>
    <dgm:pt modelId="{5B1F7CBE-3CDD-4CC8-9C0C-56621FFE7125}" type="sibTrans" cxnId="{837360D1-2FA3-4740-86AE-960A8D5B4BCC}">
      <dgm:prSet/>
      <dgm:spPr/>
      <dgm:t>
        <a:bodyPr/>
        <a:lstStyle/>
        <a:p>
          <a:endParaRPr lang="en-US"/>
        </a:p>
      </dgm:t>
    </dgm:pt>
    <dgm:pt modelId="{B745E786-D63C-408D-A107-4E001E7D1156}">
      <dgm:prSet/>
      <dgm:spPr/>
      <dgm:t>
        <a:bodyPr/>
        <a:lstStyle/>
        <a:p>
          <a:pPr>
            <a:defRPr b="1"/>
          </a:pPr>
          <a:r>
            <a:rPr lang="en-US" dirty="0">
              <a:solidFill>
                <a:srgbClr val="0C3759"/>
              </a:solidFill>
            </a:rPr>
            <a:t>Ensure organization has mature information governance </a:t>
          </a:r>
          <a:r>
            <a:rPr lang="en-US" i="1" dirty="0">
              <a:solidFill>
                <a:srgbClr val="0C3759"/>
              </a:solidFill>
            </a:rPr>
            <a:t>program</a:t>
          </a:r>
          <a:r>
            <a:rPr lang="en-US" dirty="0">
              <a:solidFill>
                <a:srgbClr val="0C3759"/>
              </a:solidFill>
            </a:rPr>
            <a:t> </a:t>
          </a:r>
        </a:p>
      </dgm:t>
    </dgm:pt>
    <dgm:pt modelId="{1EF6ED2A-A154-4898-8E27-E1CF2BB6F4CF}" type="parTrans" cxnId="{516FA1EC-3003-43AC-BB70-0CBFD53951D1}">
      <dgm:prSet/>
      <dgm:spPr/>
      <dgm:t>
        <a:bodyPr/>
        <a:lstStyle/>
        <a:p>
          <a:endParaRPr lang="en-US"/>
        </a:p>
      </dgm:t>
    </dgm:pt>
    <dgm:pt modelId="{62A4F8A6-3990-42B5-AB37-B087F7717BE6}" type="sibTrans" cxnId="{516FA1EC-3003-43AC-BB70-0CBFD53951D1}">
      <dgm:prSet/>
      <dgm:spPr/>
      <dgm:t>
        <a:bodyPr/>
        <a:lstStyle/>
        <a:p>
          <a:endParaRPr lang="en-US"/>
        </a:p>
      </dgm:t>
    </dgm:pt>
    <dgm:pt modelId="{974CBEF6-5560-424C-A6FB-578766D91441}">
      <dgm:prSet/>
      <dgm:spPr/>
      <dgm:t>
        <a:bodyPr/>
        <a:lstStyle/>
        <a:p>
          <a:r>
            <a:rPr lang="en-US" dirty="0">
              <a:solidFill>
                <a:srgbClr val="0C3759"/>
              </a:solidFill>
            </a:rPr>
            <a:t>Cyber</a:t>
          </a:r>
        </a:p>
      </dgm:t>
    </dgm:pt>
    <dgm:pt modelId="{1030D300-8210-4751-AA1C-AB4FE3FE300F}" type="parTrans" cxnId="{FDD45BAB-BA7D-4A5D-AA8B-7AA364364CBB}">
      <dgm:prSet/>
      <dgm:spPr/>
      <dgm:t>
        <a:bodyPr/>
        <a:lstStyle/>
        <a:p>
          <a:endParaRPr lang="en-US"/>
        </a:p>
      </dgm:t>
    </dgm:pt>
    <dgm:pt modelId="{F6794407-C084-48B4-B1BB-668F6987CAEC}" type="sibTrans" cxnId="{FDD45BAB-BA7D-4A5D-AA8B-7AA364364CBB}">
      <dgm:prSet/>
      <dgm:spPr/>
      <dgm:t>
        <a:bodyPr/>
        <a:lstStyle/>
        <a:p>
          <a:endParaRPr lang="en-US"/>
        </a:p>
      </dgm:t>
    </dgm:pt>
    <dgm:pt modelId="{8952002F-C0B6-4938-A6DD-FB4F2A3788FB}">
      <dgm:prSet/>
      <dgm:spPr/>
      <dgm:t>
        <a:bodyPr/>
        <a:lstStyle/>
        <a:p>
          <a:r>
            <a:rPr lang="en-US" dirty="0">
              <a:solidFill>
                <a:srgbClr val="0C3759"/>
              </a:solidFill>
            </a:rPr>
            <a:t>Privacy</a:t>
          </a:r>
        </a:p>
      </dgm:t>
    </dgm:pt>
    <dgm:pt modelId="{95D3987F-5DAB-4F66-BF6A-B00A35CF6E5A}" type="parTrans" cxnId="{306D9C41-BBB0-4C9A-B021-BEE7C5F36ABA}">
      <dgm:prSet/>
      <dgm:spPr/>
      <dgm:t>
        <a:bodyPr/>
        <a:lstStyle/>
        <a:p>
          <a:endParaRPr lang="en-US"/>
        </a:p>
      </dgm:t>
    </dgm:pt>
    <dgm:pt modelId="{D4EB1401-5C92-4C52-A080-2A6A8A453416}" type="sibTrans" cxnId="{306D9C41-BBB0-4C9A-B021-BEE7C5F36ABA}">
      <dgm:prSet/>
      <dgm:spPr/>
      <dgm:t>
        <a:bodyPr/>
        <a:lstStyle/>
        <a:p>
          <a:endParaRPr lang="en-US"/>
        </a:p>
      </dgm:t>
    </dgm:pt>
    <dgm:pt modelId="{27BA4892-850A-41C7-AE3A-88ABA503205E}">
      <dgm:prSet/>
      <dgm:spPr/>
      <dgm:t>
        <a:bodyPr/>
        <a:lstStyle/>
        <a:p>
          <a:r>
            <a:rPr lang="en-US" dirty="0">
              <a:solidFill>
                <a:srgbClr val="0C3759"/>
              </a:solidFill>
            </a:rPr>
            <a:t>Litigation Readiness (Preservation, search, review)</a:t>
          </a:r>
        </a:p>
      </dgm:t>
    </dgm:pt>
    <dgm:pt modelId="{B2C9A1E4-4E22-4852-A8EE-2D45A18D1111}" type="parTrans" cxnId="{108E6C53-D6DB-4659-B32E-D1641AFCB0AD}">
      <dgm:prSet/>
      <dgm:spPr/>
      <dgm:t>
        <a:bodyPr/>
        <a:lstStyle/>
        <a:p>
          <a:endParaRPr lang="en-US"/>
        </a:p>
      </dgm:t>
    </dgm:pt>
    <dgm:pt modelId="{39058DA5-6776-4F64-9280-C459AD08767C}" type="sibTrans" cxnId="{108E6C53-D6DB-4659-B32E-D1641AFCB0AD}">
      <dgm:prSet/>
      <dgm:spPr/>
      <dgm:t>
        <a:bodyPr/>
        <a:lstStyle/>
        <a:p>
          <a:endParaRPr lang="en-US"/>
        </a:p>
      </dgm:t>
    </dgm:pt>
    <dgm:pt modelId="{614B8B7C-DD37-4D5C-96C5-36275422D834}">
      <dgm:prSet/>
      <dgm:spPr/>
      <dgm:t>
        <a:bodyPr/>
        <a:lstStyle/>
        <a:p>
          <a:r>
            <a:rPr lang="en-US" dirty="0">
              <a:solidFill>
                <a:srgbClr val="0C3759"/>
              </a:solidFill>
            </a:rPr>
            <a:t>Clean, understood data sets</a:t>
          </a:r>
        </a:p>
      </dgm:t>
    </dgm:pt>
    <dgm:pt modelId="{63AC49AB-5AA7-4077-9BBF-5129CA9BF9F5}" type="parTrans" cxnId="{A24CF175-A2B7-4A73-8D3F-EFEAEF2C852F}">
      <dgm:prSet/>
      <dgm:spPr/>
      <dgm:t>
        <a:bodyPr/>
        <a:lstStyle/>
        <a:p>
          <a:endParaRPr lang="en-US"/>
        </a:p>
      </dgm:t>
    </dgm:pt>
    <dgm:pt modelId="{B7B119DD-8542-46C8-B085-1D94B1E285A6}" type="sibTrans" cxnId="{A24CF175-A2B7-4A73-8D3F-EFEAEF2C852F}">
      <dgm:prSet/>
      <dgm:spPr/>
      <dgm:t>
        <a:bodyPr/>
        <a:lstStyle/>
        <a:p>
          <a:endParaRPr lang="en-US"/>
        </a:p>
      </dgm:t>
    </dgm:pt>
    <dgm:pt modelId="{51F23974-9168-4E4A-BEFF-A2DA42F48DE0}">
      <dgm:prSet/>
      <dgm:spPr/>
      <dgm:t>
        <a:bodyPr/>
        <a:lstStyle/>
        <a:p>
          <a:r>
            <a:rPr lang="en-US" dirty="0">
              <a:solidFill>
                <a:srgbClr val="0C3759"/>
              </a:solidFill>
            </a:rPr>
            <a:t>Vendor and Product Review Process</a:t>
          </a:r>
        </a:p>
      </dgm:t>
    </dgm:pt>
    <dgm:pt modelId="{F661C934-74BC-4F8A-B01E-3829E871C729}" type="parTrans" cxnId="{560E4AAD-1ED3-4988-9132-C68A4C5995B7}">
      <dgm:prSet/>
      <dgm:spPr/>
      <dgm:t>
        <a:bodyPr/>
        <a:lstStyle/>
        <a:p>
          <a:endParaRPr lang="en-US"/>
        </a:p>
      </dgm:t>
    </dgm:pt>
    <dgm:pt modelId="{40EE6609-FB96-4B53-B98F-DB698CDD7921}" type="sibTrans" cxnId="{560E4AAD-1ED3-4988-9132-C68A4C5995B7}">
      <dgm:prSet/>
      <dgm:spPr/>
      <dgm:t>
        <a:bodyPr/>
        <a:lstStyle/>
        <a:p>
          <a:endParaRPr lang="en-US"/>
        </a:p>
      </dgm:t>
    </dgm:pt>
    <dgm:pt modelId="{E2F67122-24DD-43AA-AC2D-2D31EBBEE83A}">
      <dgm:prSet/>
      <dgm:spPr/>
      <dgm:t>
        <a:bodyPr/>
        <a:lstStyle/>
        <a:p>
          <a:pPr>
            <a:defRPr b="1"/>
          </a:pPr>
          <a:r>
            <a:rPr lang="en-US" dirty="0">
              <a:solidFill>
                <a:srgbClr val="0C3759"/>
              </a:solidFill>
            </a:rPr>
            <a:t>Reach consensus on overall AI strategy and pilot/on-board protocols</a:t>
          </a:r>
        </a:p>
      </dgm:t>
    </dgm:pt>
    <dgm:pt modelId="{A289D875-0767-47D4-A4ED-FF8DF5A36D8C}" type="parTrans" cxnId="{5E86BC28-96C9-44D3-9F42-8F7DBBEF5CAD}">
      <dgm:prSet/>
      <dgm:spPr/>
      <dgm:t>
        <a:bodyPr/>
        <a:lstStyle/>
        <a:p>
          <a:endParaRPr lang="en-US"/>
        </a:p>
      </dgm:t>
    </dgm:pt>
    <dgm:pt modelId="{C3417002-4C36-41DB-88D5-7876B216A517}" type="sibTrans" cxnId="{5E86BC28-96C9-44D3-9F42-8F7DBBEF5CAD}">
      <dgm:prSet/>
      <dgm:spPr/>
      <dgm:t>
        <a:bodyPr/>
        <a:lstStyle/>
        <a:p>
          <a:endParaRPr lang="en-US"/>
        </a:p>
      </dgm:t>
    </dgm:pt>
    <dgm:pt modelId="{B8483BFC-CFAF-4B81-8296-FF6A889060D8}">
      <dgm:prSet/>
      <dgm:spPr/>
      <dgm:t>
        <a:bodyPr/>
        <a:lstStyle/>
        <a:p>
          <a:r>
            <a:rPr lang="en-US" dirty="0">
              <a:solidFill>
                <a:srgbClr val="0C3759"/>
              </a:solidFill>
            </a:rPr>
            <a:t>Start considering AI evaluation (identify most important organizational factors)</a:t>
          </a:r>
        </a:p>
      </dgm:t>
    </dgm:pt>
    <dgm:pt modelId="{A3E506E7-EE7C-47E8-A9DD-71D759ADA0BC}" type="parTrans" cxnId="{7F7FD032-04D5-4511-B3CF-E220E4C32EBF}">
      <dgm:prSet/>
      <dgm:spPr/>
      <dgm:t>
        <a:bodyPr/>
        <a:lstStyle/>
        <a:p>
          <a:endParaRPr lang="en-US"/>
        </a:p>
      </dgm:t>
    </dgm:pt>
    <dgm:pt modelId="{7479D555-A91C-4489-B2D1-9DA80794FC53}" type="sibTrans" cxnId="{7F7FD032-04D5-4511-B3CF-E220E4C32EBF}">
      <dgm:prSet/>
      <dgm:spPr/>
      <dgm:t>
        <a:bodyPr/>
        <a:lstStyle/>
        <a:p>
          <a:endParaRPr lang="en-US"/>
        </a:p>
      </dgm:t>
    </dgm:pt>
    <dgm:pt modelId="{70198F26-478E-4F0D-A01E-89E91AF4F789}">
      <dgm:prSet/>
      <dgm:spPr/>
      <dgm:t>
        <a:bodyPr/>
        <a:lstStyle/>
        <a:p>
          <a:r>
            <a:rPr lang="en-US" dirty="0">
              <a:solidFill>
                <a:srgbClr val="0C3759"/>
              </a:solidFill>
            </a:rPr>
            <a:t>Establish measurables and validation for technical specs</a:t>
          </a:r>
        </a:p>
      </dgm:t>
    </dgm:pt>
    <dgm:pt modelId="{3530BC56-D1F1-4E8D-81FD-4C9729AEC830}" type="parTrans" cxnId="{67585E6A-1B02-4EB1-9A0F-2EFE2FE72ABD}">
      <dgm:prSet/>
      <dgm:spPr/>
      <dgm:t>
        <a:bodyPr/>
        <a:lstStyle/>
        <a:p>
          <a:endParaRPr lang="en-US"/>
        </a:p>
      </dgm:t>
    </dgm:pt>
    <dgm:pt modelId="{DB2822EF-2375-4168-8AE2-68851FCE84FA}" type="sibTrans" cxnId="{67585E6A-1B02-4EB1-9A0F-2EFE2FE72ABD}">
      <dgm:prSet/>
      <dgm:spPr/>
      <dgm:t>
        <a:bodyPr/>
        <a:lstStyle/>
        <a:p>
          <a:endParaRPr lang="en-US"/>
        </a:p>
      </dgm:t>
    </dgm:pt>
    <dgm:pt modelId="{DE4ACD48-7957-4774-A47F-5630802851DB}">
      <dgm:prSet/>
      <dgm:spPr/>
      <dgm:t>
        <a:bodyPr/>
        <a:lstStyle/>
        <a:p>
          <a:pPr>
            <a:defRPr b="1"/>
          </a:pPr>
          <a:r>
            <a:rPr lang="en-US" dirty="0">
              <a:solidFill>
                <a:srgbClr val="0C3759"/>
              </a:solidFill>
            </a:rPr>
            <a:t>Commit to general and specific user training</a:t>
          </a:r>
        </a:p>
      </dgm:t>
    </dgm:pt>
    <dgm:pt modelId="{23A40DC6-06ED-4114-AD59-FC4D08AF5527}" type="parTrans" cxnId="{447EAA18-5F10-4C5E-9E93-90BFBEBD0BB5}">
      <dgm:prSet/>
      <dgm:spPr/>
      <dgm:t>
        <a:bodyPr/>
        <a:lstStyle/>
        <a:p>
          <a:endParaRPr lang="en-US"/>
        </a:p>
      </dgm:t>
    </dgm:pt>
    <dgm:pt modelId="{FFF3474F-9F43-4444-A28F-9BE59E6BF145}" type="sibTrans" cxnId="{447EAA18-5F10-4C5E-9E93-90BFBEBD0BB5}">
      <dgm:prSet/>
      <dgm:spPr/>
      <dgm:t>
        <a:bodyPr/>
        <a:lstStyle/>
        <a:p>
          <a:endParaRPr lang="en-US"/>
        </a:p>
      </dgm:t>
    </dgm:pt>
    <dgm:pt modelId="{B8DADB04-D7F9-4173-B261-49F2A48DB5E1}" type="pres">
      <dgm:prSet presAssocID="{428525F2-3422-4FDE-99B6-C18BE278723D}" presName="root" presStyleCnt="0">
        <dgm:presLayoutVars>
          <dgm:dir/>
          <dgm:resizeHandles val="exact"/>
        </dgm:presLayoutVars>
      </dgm:prSet>
      <dgm:spPr/>
    </dgm:pt>
    <dgm:pt modelId="{871777F3-0A8C-4ACF-9D47-D3F008D16BA9}" type="pres">
      <dgm:prSet presAssocID="{DDA10E15-5097-4629-A285-F803747A50EB}" presName="compNode" presStyleCnt="0"/>
      <dgm:spPr/>
    </dgm:pt>
    <dgm:pt modelId="{5BEF3B1C-E7FB-4555-AFAA-E9675E609E91}" type="pres">
      <dgm:prSet presAssocID="{DDA10E15-5097-4629-A285-F803747A50EB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35362CBD-5356-4F13-90E5-4B60517A890D}" type="pres">
      <dgm:prSet presAssocID="{DDA10E15-5097-4629-A285-F803747A50EB}" presName="iconSpace" presStyleCnt="0"/>
      <dgm:spPr/>
    </dgm:pt>
    <dgm:pt modelId="{10EC997A-D672-4E69-98F3-F3F585902311}" type="pres">
      <dgm:prSet presAssocID="{DDA10E15-5097-4629-A285-F803747A50EB}" presName="parTx" presStyleLbl="revTx" presStyleIdx="0" presStyleCnt="8">
        <dgm:presLayoutVars>
          <dgm:chMax val="0"/>
          <dgm:chPref val="0"/>
        </dgm:presLayoutVars>
      </dgm:prSet>
      <dgm:spPr/>
    </dgm:pt>
    <dgm:pt modelId="{AA11EC29-4B5E-44A6-BC28-AE173B9E8E1A}" type="pres">
      <dgm:prSet presAssocID="{DDA10E15-5097-4629-A285-F803747A50EB}" presName="txSpace" presStyleCnt="0"/>
      <dgm:spPr/>
    </dgm:pt>
    <dgm:pt modelId="{71CD7F5A-B902-4C66-B471-9277C3CD774C}" type="pres">
      <dgm:prSet presAssocID="{DDA10E15-5097-4629-A285-F803747A50EB}" presName="desTx" presStyleLbl="revTx" presStyleIdx="1" presStyleCnt="8">
        <dgm:presLayoutVars/>
      </dgm:prSet>
      <dgm:spPr/>
    </dgm:pt>
    <dgm:pt modelId="{B8B520F4-9A6E-4063-B042-010F76CA60A4}" type="pres">
      <dgm:prSet presAssocID="{5B1F7CBE-3CDD-4CC8-9C0C-56621FFE7125}" presName="sibTrans" presStyleCnt="0"/>
      <dgm:spPr/>
    </dgm:pt>
    <dgm:pt modelId="{026D6717-94A8-4ABA-AD68-1FF528A73DDA}" type="pres">
      <dgm:prSet presAssocID="{B745E786-D63C-408D-A107-4E001E7D1156}" presName="compNode" presStyleCnt="0"/>
      <dgm:spPr/>
    </dgm:pt>
    <dgm:pt modelId="{E48908F4-2C73-4B1A-8025-12296D5FA2C7}" type="pres">
      <dgm:prSet presAssocID="{B745E786-D63C-408D-A107-4E001E7D1156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erver"/>
        </a:ext>
      </dgm:extLst>
    </dgm:pt>
    <dgm:pt modelId="{04B592F2-7CBE-49C5-A134-08DA81E454C7}" type="pres">
      <dgm:prSet presAssocID="{B745E786-D63C-408D-A107-4E001E7D1156}" presName="iconSpace" presStyleCnt="0"/>
      <dgm:spPr/>
    </dgm:pt>
    <dgm:pt modelId="{63369580-BBE4-4C67-AD15-5FBBEDB65A4C}" type="pres">
      <dgm:prSet presAssocID="{B745E786-D63C-408D-A107-4E001E7D1156}" presName="parTx" presStyleLbl="revTx" presStyleIdx="2" presStyleCnt="8">
        <dgm:presLayoutVars>
          <dgm:chMax val="0"/>
          <dgm:chPref val="0"/>
        </dgm:presLayoutVars>
      </dgm:prSet>
      <dgm:spPr/>
    </dgm:pt>
    <dgm:pt modelId="{EE8C11AC-3B45-404E-B58B-6E8B3B1CAB55}" type="pres">
      <dgm:prSet presAssocID="{B745E786-D63C-408D-A107-4E001E7D1156}" presName="txSpace" presStyleCnt="0"/>
      <dgm:spPr/>
    </dgm:pt>
    <dgm:pt modelId="{A440F94F-7C0B-45EC-94C3-5C4DF9942925}" type="pres">
      <dgm:prSet presAssocID="{B745E786-D63C-408D-A107-4E001E7D1156}" presName="desTx" presStyleLbl="revTx" presStyleIdx="3" presStyleCnt="8">
        <dgm:presLayoutVars/>
      </dgm:prSet>
      <dgm:spPr/>
    </dgm:pt>
    <dgm:pt modelId="{10764D06-5D98-4111-A54C-5280440E06F6}" type="pres">
      <dgm:prSet presAssocID="{62A4F8A6-3990-42B5-AB37-B087F7717BE6}" presName="sibTrans" presStyleCnt="0"/>
      <dgm:spPr/>
    </dgm:pt>
    <dgm:pt modelId="{8FB1A775-61D1-48F2-9D3E-9BFDC84CEEF0}" type="pres">
      <dgm:prSet presAssocID="{E2F67122-24DD-43AA-AC2D-2D31EBBEE83A}" presName="compNode" presStyleCnt="0"/>
      <dgm:spPr/>
    </dgm:pt>
    <dgm:pt modelId="{FB333574-F409-4A41-AFA9-DCAC9D568492}" type="pres">
      <dgm:prSet presAssocID="{E2F67122-24DD-43AA-AC2D-2D31EBBEE83A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 Bulb and Gear"/>
        </a:ext>
      </dgm:extLst>
    </dgm:pt>
    <dgm:pt modelId="{0A2E4EE5-0039-4540-8BF9-06918416CB20}" type="pres">
      <dgm:prSet presAssocID="{E2F67122-24DD-43AA-AC2D-2D31EBBEE83A}" presName="iconSpace" presStyleCnt="0"/>
      <dgm:spPr/>
    </dgm:pt>
    <dgm:pt modelId="{53D5B6FC-5302-425D-B324-9FB66F2107BB}" type="pres">
      <dgm:prSet presAssocID="{E2F67122-24DD-43AA-AC2D-2D31EBBEE83A}" presName="parTx" presStyleLbl="revTx" presStyleIdx="4" presStyleCnt="8">
        <dgm:presLayoutVars>
          <dgm:chMax val="0"/>
          <dgm:chPref val="0"/>
        </dgm:presLayoutVars>
      </dgm:prSet>
      <dgm:spPr/>
    </dgm:pt>
    <dgm:pt modelId="{26F33BB6-BC39-47E6-ADEF-4879336BAD81}" type="pres">
      <dgm:prSet presAssocID="{E2F67122-24DD-43AA-AC2D-2D31EBBEE83A}" presName="txSpace" presStyleCnt="0"/>
      <dgm:spPr/>
    </dgm:pt>
    <dgm:pt modelId="{356F1550-2F97-4F15-9C1A-92A808A90D55}" type="pres">
      <dgm:prSet presAssocID="{E2F67122-24DD-43AA-AC2D-2D31EBBEE83A}" presName="desTx" presStyleLbl="revTx" presStyleIdx="5" presStyleCnt="8">
        <dgm:presLayoutVars/>
      </dgm:prSet>
      <dgm:spPr/>
    </dgm:pt>
    <dgm:pt modelId="{712A921F-68CE-42B6-81FA-EB2E3C5B450A}" type="pres">
      <dgm:prSet presAssocID="{C3417002-4C36-41DB-88D5-7876B216A517}" presName="sibTrans" presStyleCnt="0"/>
      <dgm:spPr/>
    </dgm:pt>
    <dgm:pt modelId="{3535C22D-7035-4A38-A1DE-5644A4C96E66}" type="pres">
      <dgm:prSet presAssocID="{DE4ACD48-7957-4774-A47F-5630802851DB}" presName="compNode" presStyleCnt="0"/>
      <dgm:spPr/>
    </dgm:pt>
    <dgm:pt modelId="{8CBFB33E-31B8-47EB-A84A-22358A6C8A1C}" type="pres">
      <dgm:prSet presAssocID="{DE4ACD48-7957-4774-A47F-5630802851DB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rrow: Counterclockwise curve"/>
        </a:ext>
      </dgm:extLst>
    </dgm:pt>
    <dgm:pt modelId="{82B4A15D-5078-4B21-A169-193D9F495449}" type="pres">
      <dgm:prSet presAssocID="{DE4ACD48-7957-4774-A47F-5630802851DB}" presName="iconSpace" presStyleCnt="0"/>
      <dgm:spPr/>
    </dgm:pt>
    <dgm:pt modelId="{DE0BE3C9-21E0-4CFA-8B6C-7281EBC6E703}" type="pres">
      <dgm:prSet presAssocID="{DE4ACD48-7957-4774-A47F-5630802851DB}" presName="parTx" presStyleLbl="revTx" presStyleIdx="6" presStyleCnt="8">
        <dgm:presLayoutVars>
          <dgm:chMax val="0"/>
          <dgm:chPref val="0"/>
        </dgm:presLayoutVars>
      </dgm:prSet>
      <dgm:spPr/>
    </dgm:pt>
    <dgm:pt modelId="{96A778EE-A781-43F2-9350-25201CEF426F}" type="pres">
      <dgm:prSet presAssocID="{DE4ACD48-7957-4774-A47F-5630802851DB}" presName="txSpace" presStyleCnt="0"/>
      <dgm:spPr/>
    </dgm:pt>
    <dgm:pt modelId="{F9E3DEEC-85A3-42E1-B46C-2FFE1FF4094C}" type="pres">
      <dgm:prSet presAssocID="{DE4ACD48-7957-4774-A47F-5630802851DB}" presName="desTx" presStyleLbl="revTx" presStyleIdx="7" presStyleCnt="8">
        <dgm:presLayoutVars/>
      </dgm:prSet>
      <dgm:spPr/>
    </dgm:pt>
  </dgm:ptLst>
  <dgm:cxnLst>
    <dgm:cxn modelId="{C2F2E003-4050-486E-A41E-2312CA94711D}" type="presOf" srcId="{614B8B7C-DD37-4D5C-96C5-36275422D834}" destId="{A440F94F-7C0B-45EC-94C3-5C4DF9942925}" srcOrd="0" destOrd="3" presId="urn:microsoft.com/office/officeart/2018/2/layout/IconLabelDescriptionList"/>
    <dgm:cxn modelId="{591B7505-A143-4676-A8CB-3358A4344644}" type="presOf" srcId="{8952002F-C0B6-4938-A6DD-FB4F2A3788FB}" destId="{A440F94F-7C0B-45EC-94C3-5C4DF9942925}" srcOrd="0" destOrd="1" presId="urn:microsoft.com/office/officeart/2018/2/layout/IconLabelDescriptionList"/>
    <dgm:cxn modelId="{3FEDEF05-E67F-41BE-A1E6-7FA0B36C7A25}" type="presOf" srcId="{B745E786-D63C-408D-A107-4E001E7D1156}" destId="{63369580-BBE4-4C67-AD15-5FBBEDB65A4C}" srcOrd="0" destOrd="0" presId="urn:microsoft.com/office/officeart/2018/2/layout/IconLabelDescriptionList"/>
    <dgm:cxn modelId="{447EAA18-5F10-4C5E-9E93-90BFBEBD0BB5}" srcId="{428525F2-3422-4FDE-99B6-C18BE278723D}" destId="{DE4ACD48-7957-4774-A47F-5630802851DB}" srcOrd="3" destOrd="0" parTransId="{23A40DC6-06ED-4114-AD59-FC4D08AF5527}" sibTransId="{FFF3474F-9F43-4444-A28F-9BE59E6BF145}"/>
    <dgm:cxn modelId="{2A47E218-EC92-4ADC-80FA-FC3337AF3521}" type="presOf" srcId="{B8483BFC-CFAF-4B81-8296-FF6A889060D8}" destId="{356F1550-2F97-4F15-9C1A-92A808A90D55}" srcOrd="0" destOrd="0" presId="urn:microsoft.com/office/officeart/2018/2/layout/IconLabelDescriptionList"/>
    <dgm:cxn modelId="{B5AE5A27-F3E8-4C1C-B82A-6F93365D0224}" type="presOf" srcId="{DDA10E15-5097-4629-A285-F803747A50EB}" destId="{10EC997A-D672-4E69-98F3-F3F585902311}" srcOrd="0" destOrd="0" presId="urn:microsoft.com/office/officeart/2018/2/layout/IconLabelDescriptionList"/>
    <dgm:cxn modelId="{5E86BC28-96C9-44D3-9F42-8F7DBBEF5CAD}" srcId="{428525F2-3422-4FDE-99B6-C18BE278723D}" destId="{E2F67122-24DD-43AA-AC2D-2D31EBBEE83A}" srcOrd="2" destOrd="0" parTransId="{A289D875-0767-47D4-A4ED-FF8DF5A36D8C}" sibTransId="{C3417002-4C36-41DB-88D5-7876B216A517}"/>
    <dgm:cxn modelId="{0FC0F62E-F776-494D-A750-2BD69AF0E50D}" type="presOf" srcId="{974CBEF6-5560-424C-A6FB-578766D91441}" destId="{A440F94F-7C0B-45EC-94C3-5C4DF9942925}" srcOrd="0" destOrd="0" presId="urn:microsoft.com/office/officeart/2018/2/layout/IconLabelDescriptionList"/>
    <dgm:cxn modelId="{7F7FD032-04D5-4511-B3CF-E220E4C32EBF}" srcId="{E2F67122-24DD-43AA-AC2D-2D31EBBEE83A}" destId="{B8483BFC-CFAF-4B81-8296-FF6A889060D8}" srcOrd="0" destOrd="0" parTransId="{A3E506E7-EE7C-47E8-A9DD-71D759ADA0BC}" sibTransId="{7479D555-A91C-4489-B2D1-9DA80794FC53}"/>
    <dgm:cxn modelId="{306D9C41-BBB0-4C9A-B021-BEE7C5F36ABA}" srcId="{B745E786-D63C-408D-A107-4E001E7D1156}" destId="{8952002F-C0B6-4938-A6DD-FB4F2A3788FB}" srcOrd="1" destOrd="0" parTransId="{95D3987F-5DAB-4F66-BF6A-B00A35CF6E5A}" sibTransId="{D4EB1401-5C92-4C52-A080-2A6A8A453416}"/>
    <dgm:cxn modelId="{DCD4A463-5D40-41F6-927A-83B2AB242F5E}" type="presOf" srcId="{51F23974-9168-4E4A-BEFF-A2DA42F48DE0}" destId="{A440F94F-7C0B-45EC-94C3-5C4DF9942925}" srcOrd="0" destOrd="4" presId="urn:microsoft.com/office/officeart/2018/2/layout/IconLabelDescriptionList"/>
    <dgm:cxn modelId="{67585E6A-1B02-4EB1-9A0F-2EFE2FE72ABD}" srcId="{E2F67122-24DD-43AA-AC2D-2D31EBBEE83A}" destId="{70198F26-478E-4F0D-A01E-89E91AF4F789}" srcOrd="1" destOrd="0" parTransId="{3530BC56-D1F1-4E8D-81FD-4C9729AEC830}" sibTransId="{DB2822EF-2375-4168-8AE2-68851FCE84FA}"/>
    <dgm:cxn modelId="{5A15646A-F27F-4CDD-8970-AB44276F210F}" type="presOf" srcId="{E2F67122-24DD-43AA-AC2D-2D31EBBEE83A}" destId="{53D5B6FC-5302-425D-B324-9FB66F2107BB}" srcOrd="0" destOrd="0" presId="urn:microsoft.com/office/officeart/2018/2/layout/IconLabelDescriptionList"/>
    <dgm:cxn modelId="{108E6C53-D6DB-4659-B32E-D1641AFCB0AD}" srcId="{B745E786-D63C-408D-A107-4E001E7D1156}" destId="{27BA4892-850A-41C7-AE3A-88ABA503205E}" srcOrd="2" destOrd="0" parTransId="{B2C9A1E4-4E22-4852-A8EE-2D45A18D1111}" sibTransId="{39058DA5-6776-4F64-9280-C459AD08767C}"/>
    <dgm:cxn modelId="{A24CF175-A2B7-4A73-8D3F-EFEAEF2C852F}" srcId="{B745E786-D63C-408D-A107-4E001E7D1156}" destId="{614B8B7C-DD37-4D5C-96C5-36275422D834}" srcOrd="3" destOrd="0" parTransId="{63AC49AB-5AA7-4077-9BBF-5129CA9BF9F5}" sibTransId="{B7B119DD-8542-46C8-B085-1D94B1E285A6}"/>
    <dgm:cxn modelId="{A5FC1A8A-48DF-4E63-97C2-6165B41F3389}" type="presOf" srcId="{27BA4892-850A-41C7-AE3A-88ABA503205E}" destId="{A440F94F-7C0B-45EC-94C3-5C4DF9942925}" srcOrd="0" destOrd="2" presId="urn:microsoft.com/office/officeart/2018/2/layout/IconLabelDescriptionList"/>
    <dgm:cxn modelId="{7FAEDCA9-C018-46E9-B821-138304BA98AE}" type="presOf" srcId="{428525F2-3422-4FDE-99B6-C18BE278723D}" destId="{B8DADB04-D7F9-4173-B261-49F2A48DB5E1}" srcOrd="0" destOrd="0" presId="urn:microsoft.com/office/officeart/2018/2/layout/IconLabelDescriptionList"/>
    <dgm:cxn modelId="{FDD45BAB-BA7D-4A5D-AA8B-7AA364364CBB}" srcId="{B745E786-D63C-408D-A107-4E001E7D1156}" destId="{974CBEF6-5560-424C-A6FB-578766D91441}" srcOrd="0" destOrd="0" parTransId="{1030D300-8210-4751-AA1C-AB4FE3FE300F}" sibTransId="{F6794407-C084-48B4-B1BB-668F6987CAEC}"/>
    <dgm:cxn modelId="{560E4AAD-1ED3-4988-9132-C68A4C5995B7}" srcId="{B745E786-D63C-408D-A107-4E001E7D1156}" destId="{51F23974-9168-4E4A-BEFF-A2DA42F48DE0}" srcOrd="4" destOrd="0" parTransId="{F661C934-74BC-4F8A-B01E-3829E871C729}" sibTransId="{40EE6609-FB96-4B53-B98F-DB698CDD7921}"/>
    <dgm:cxn modelId="{837360D1-2FA3-4740-86AE-960A8D5B4BCC}" srcId="{428525F2-3422-4FDE-99B6-C18BE278723D}" destId="{DDA10E15-5097-4629-A285-F803747A50EB}" srcOrd="0" destOrd="0" parTransId="{E452FB43-D5BA-4B75-9D01-CF014E5E808E}" sibTransId="{5B1F7CBE-3CDD-4CC8-9C0C-56621FFE7125}"/>
    <dgm:cxn modelId="{EE4857D3-9C6C-499D-BE6D-316BED8249F0}" type="presOf" srcId="{DE4ACD48-7957-4774-A47F-5630802851DB}" destId="{DE0BE3C9-21E0-4CFA-8B6C-7281EBC6E703}" srcOrd="0" destOrd="0" presId="urn:microsoft.com/office/officeart/2018/2/layout/IconLabelDescriptionList"/>
    <dgm:cxn modelId="{516FA1EC-3003-43AC-BB70-0CBFD53951D1}" srcId="{428525F2-3422-4FDE-99B6-C18BE278723D}" destId="{B745E786-D63C-408D-A107-4E001E7D1156}" srcOrd="1" destOrd="0" parTransId="{1EF6ED2A-A154-4898-8E27-E1CF2BB6F4CF}" sibTransId="{62A4F8A6-3990-42B5-AB37-B087F7717BE6}"/>
    <dgm:cxn modelId="{5C711AFA-31FD-4D30-8D66-466410667C0A}" type="presOf" srcId="{70198F26-478E-4F0D-A01E-89E91AF4F789}" destId="{356F1550-2F97-4F15-9C1A-92A808A90D55}" srcOrd="0" destOrd="1" presId="urn:microsoft.com/office/officeart/2018/2/layout/IconLabelDescriptionList"/>
    <dgm:cxn modelId="{BCB13217-C5B3-4753-A4E8-ABF81B9AC2B8}" type="presParOf" srcId="{B8DADB04-D7F9-4173-B261-49F2A48DB5E1}" destId="{871777F3-0A8C-4ACF-9D47-D3F008D16BA9}" srcOrd="0" destOrd="0" presId="urn:microsoft.com/office/officeart/2018/2/layout/IconLabelDescriptionList"/>
    <dgm:cxn modelId="{FD39AF6E-B013-4B5A-BEC6-CF6495A92514}" type="presParOf" srcId="{871777F3-0A8C-4ACF-9D47-D3F008D16BA9}" destId="{5BEF3B1C-E7FB-4555-AFAA-E9675E609E91}" srcOrd="0" destOrd="0" presId="urn:microsoft.com/office/officeart/2018/2/layout/IconLabelDescriptionList"/>
    <dgm:cxn modelId="{DAD7BBB1-D02A-4568-9295-FBFC1DDEAF48}" type="presParOf" srcId="{871777F3-0A8C-4ACF-9D47-D3F008D16BA9}" destId="{35362CBD-5356-4F13-90E5-4B60517A890D}" srcOrd="1" destOrd="0" presId="urn:microsoft.com/office/officeart/2018/2/layout/IconLabelDescriptionList"/>
    <dgm:cxn modelId="{4651D576-CB22-4785-B4DE-0EC7F5E0345C}" type="presParOf" srcId="{871777F3-0A8C-4ACF-9D47-D3F008D16BA9}" destId="{10EC997A-D672-4E69-98F3-F3F585902311}" srcOrd="2" destOrd="0" presId="urn:microsoft.com/office/officeart/2018/2/layout/IconLabelDescriptionList"/>
    <dgm:cxn modelId="{BBA30152-B094-413A-8975-D2139211AEDC}" type="presParOf" srcId="{871777F3-0A8C-4ACF-9D47-D3F008D16BA9}" destId="{AA11EC29-4B5E-44A6-BC28-AE173B9E8E1A}" srcOrd="3" destOrd="0" presId="urn:microsoft.com/office/officeart/2018/2/layout/IconLabelDescriptionList"/>
    <dgm:cxn modelId="{289E6DD9-C380-4E21-BDDE-F46D15A35122}" type="presParOf" srcId="{871777F3-0A8C-4ACF-9D47-D3F008D16BA9}" destId="{71CD7F5A-B902-4C66-B471-9277C3CD774C}" srcOrd="4" destOrd="0" presId="urn:microsoft.com/office/officeart/2018/2/layout/IconLabelDescriptionList"/>
    <dgm:cxn modelId="{9A7F71A9-119C-43D3-A4EA-048CB492F642}" type="presParOf" srcId="{B8DADB04-D7F9-4173-B261-49F2A48DB5E1}" destId="{B8B520F4-9A6E-4063-B042-010F76CA60A4}" srcOrd="1" destOrd="0" presId="urn:microsoft.com/office/officeart/2018/2/layout/IconLabelDescriptionList"/>
    <dgm:cxn modelId="{D85699D5-76BD-4D57-837E-48BCF1434DF9}" type="presParOf" srcId="{B8DADB04-D7F9-4173-B261-49F2A48DB5E1}" destId="{026D6717-94A8-4ABA-AD68-1FF528A73DDA}" srcOrd="2" destOrd="0" presId="urn:microsoft.com/office/officeart/2018/2/layout/IconLabelDescriptionList"/>
    <dgm:cxn modelId="{39DEA89C-2BFB-443C-8D45-F8DD0D1E4344}" type="presParOf" srcId="{026D6717-94A8-4ABA-AD68-1FF528A73DDA}" destId="{E48908F4-2C73-4B1A-8025-12296D5FA2C7}" srcOrd="0" destOrd="0" presId="urn:microsoft.com/office/officeart/2018/2/layout/IconLabelDescriptionList"/>
    <dgm:cxn modelId="{1C2F3CA8-9EAF-4DDE-A0CB-CEFC6B7B2DEE}" type="presParOf" srcId="{026D6717-94A8-4ABA-AD68-1FF528A73DDA}" destId="{04B592F2-7CBE-49C5-A134-08DA81E454C7}" srcOrd="1" destOrd="0" presId="urn:microsoft.com/office/officeart/2018/2/layout/IconLabelDescriptionList"/>
    <dgm:cxn modelId="{F145C98B-83FC-4614-9694-E00E0241346F}" type="presParOf" srcId="{026D6717-94A8-4ABA-AD68-1FF528A73DDA}" destId="{63369580-BBE4-4C67-AD15-5FBBEDB65A4C}" srcOrd="2" destOrd="0" presId="urn:microsoft.com/office/officeart/2018/2/layout/IconLabelDescriptionList"/>
    <dgm:cxn modelId="{CF9F2D9E-8565-40B1-8191-B03FF5C538F3}" type="presParOf" srcId="{026D6717-94A8-4ABA-AD68-1FF528A73DDA}" destId="{EE8C11AC-3B45-404E-B58B-6E8B3B1CAB55}" srcOrd="3" destOrd="0" presId="urn:microsoft.com/office/officeart/2018/2/layout/IconLabelDescriptionList"/>
    <dgm:cxn modelId="{0A9EA564-5849-4855-8FC8-10593308B875}" type="presParOf" srcId="{026D6717-94A8-4ABA-AD68-1FF528A73DDA}" destId="{A440F94F-7C0B-45EC-94C3-5C4DF9942925}" srcOrd="4" destOrd="0" presId="urn:microsoft.com/office/officeart/2018/2/layout/IconLabelDescriptionList"/>
    <dgm:cxn modelId="{3D5A97E1-E349-488E-A801-B67FC2104BAB}" type="presParOf" srcId="{B8DADB04-D7F9-4173-B261-49F2A48DB5E1}" destId="{10764D06-5D98-4111-A54C-5280440E06F6}" srcOrd="3" destOrd="0" presId="urn:microsoft.com/office/officeart/2018/2/layout/IconLabelDescriptionList"/>
    <dgm:cxn modelId="{C03B751C-B8DE-4DEC-A0EF-69A2CDF267EF}" type="presParOf" srcId="{B8DADB04-D7F9-4173-B261-49F2A48DB5E1}" destId="{8FB1A775-61D1-48F2-9D3E-9BFDC84CEEF0}" srcOrd="4" destOrd="0" presId="urn:microsoft.com/office/officeart/2018/2/layout/IconLabelDescriptionList"/>
    <dgm:cxn modelId="{468784CA-64BC-4CE6-AFB0-B4FB4FA006E9}" type="presParOf" srcId="{8FB1A775-61D1-48F2-9D3E-9BFDC84CEEF0}" destId="{FB333574-F409-4A41-AFA9-DCAC9D568492}" srcOrd="0" destOrd="0" presId="urn:microsoft.com/office/officeart/2018/2/layout/IconLabelDescriptionList"/>
    <dgm:cxn modelId="{A7AEFAB3-7CDA-46C0-89CE-20ECF91CD848}" type="presParOf" srcId="{8FB1A775-61D1-48F2-9D3E-9BFDC84CEEF0}" destId="{0A2E4EE5-0039-4540-8BF9-06918416CB20}" srcOrd="1" destOrd="0" presId="urn:microsoft.com/office/officeart/2018/2/layout/IconLabelDescriptionList"/>
    <dgm:cxn modelId="{94D5D8E3-FA08-44FF-939C-9D42E018BA5A}" type="presParOf" srcId="{8FB1A775-61D1-48F2-9D3E-9BFDC84CEEF0}" destId="{53D5B6FC-5302-425D-B324-9FB66F2107BB}" srcOrd="2" destOrd="0" presId="urn:microsoft.com/office/officeart/2018/2/layout/IconLabelDescriptionList"/>
    <dgm:cxn modelId="{EB1E71EF-DA76-4244-8738-9CFD75BB03A2}" type="presParOf" srcId="{8FB1A775-61D1-48F2-9D3E-9BFDC84CEEF0}" destId="{26F33BB6-BC39-47E6-ADEF-4879336BAD81}" srcOrd="3" destOrd="0" presId="urn:microsoft.com/office/officeart/2018/2/layout/IconLabelDescriptionList"/>
    <dgm:cxn modelId="{9CCCD934-7E92-4B25-A4D3-882D2CDF709A}" type="presParOf" srcId="{8FB1A775-61D1-48F2-9D3E-9BFDC84CEEF0}" destId="{356F1550-2F97-4F15-9C1A-92A808A90D55}" srcOrd="4" destOrd="0" presId="urn:microsoft.com/office/officeart/2018/2/layout/IconLabelDescriptionList"/>
    <dgm:cxn modelId="{E5DAFB70-389D-4DC5-AD73-61593BACD4C2}" type="presParOf" srcId="{B8DADB04-D7F9-4173-B261-49F2A48DB5E1}" destId="{712A921F-68CE-42B6-81FA-EB2E3C5B450A}" srcOrd="5" destOrd="0" presId="urn:microsoft.com/office/officeart/2018/2/layout/IconLabelDescriptionList"/>
    <dgm:cxn modelId="{A1598BE5-FFEA-4F15-B18B-6B3725DCB8E9}" type="presParOf" srcId="{B8DADB04-D7F9-4173-B261-49F2A48DB5E1}" destId="{3535C22D-7035-4A38-A1DE-5644A4C96E66}" srcOrd="6" destOrd="0" presId="urn:microsoft.com/office/officeart/2018/2/layout/IconLabelDescriptionList"/>
    <dgm:cxn modelId="{D13A15D0-3DED-4743-9242-A422C780BA1C}" type="presParOf" srcId="{3535C22D-7035-4A38-A1DE-5644A4C96E66}" destId="{8CBFB33E-31B8-47EB-A84A-22358A6C8A1C}" srcOrd="0" destOrd="0" presId="urn:microsoft.com/office/officeart/2018/2/layout/IconLabelDescriptionList"/>
    <dgm:cxn modelId="{088C3E61-D7B7-422B-8F32-8F298892F786}" type="presParOf" srcId="{3535C22D-7035-4A38-A1DE-5644A4C96E66}" destId="{82B4A15D-5078-4B21-A169-193D9F495449}" srcOrd="1" destOrd="0" presId="urn:microsoft.com/office/officeart/2018/2/layout/IconLabelDescriptionList"/>
    <dgm:cxn modelId="{1FF2AA27-0869-4BD3-94B4-0EF84BB8F344}" type="presParOf" srcId="{3535C22D-7035-4A38-A1DE-5644A4C96E66}" destId="{DE0BE3C9-21E0-4CFA-8B6C-7281EBC6E703}" srcOrd="2" destOrd="0" presId="urn:microsoft.com/office/officeart/2018/2/layout/IconLabelDescriptionList"/>
    <dgm:cxn modelId="{C8BE4AD1-643F-4F03-99CB-D3ADFA96E184}" type="presParOf" srcId="{3535C22D-7035-4A38-A1DE-5644A4C96E66}" destId="{96A778EE-A781-43F2-9350-25201CEF426F}" srcOrd="3" destOrd="0" presId="urn:microsoft.com/office/officeart/2018/2/layout/IconLabelDescriptionList"/>
    <dgm:cxn modelId="{998E5E2B-D329-4A91-B20C-AF3461465B8D}" type="presParOf" srcId="{3535C22D-7035-4A38-A1DE-5644A4C96E66}" destId="{F9E3DEEC-85A3-42E1-B46C-2FFE1FF4094C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A9A016-448D-4A18-9C67-13009DF00C4A}">
      <dsp:nvSpPr>
        <dsp:cNvPr id="0" name=""/>
        <dsp:cNvSpPr/>
      </dsp:nvSpPr>
      <dsp:spPr>
        <a:xfrm>
          <a:off x="0" y="531"/>
          <a:ext cx="10515600" cy="124293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7925F4-9242-46A1-A901-9F25B93F2206}">
      <dsp:nvSpPr>
        <dsp:cNvPr id="0" name=""/>
        <dsp:cNvSpPr/>
      </dsp:nvSpPr>
      <dsp:spPr>
        <a:xfrm>
          <a:off x="375988" y="280191"/>
          <a:ext cx="683614" cy="6836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8DED0A-FE99-4916-AC7B-5E644557DE5E}">
      <dsp:nvSpPr>
        <dsp:cNvPr id="0" name=""/>
        <dsp:cNvSpPr/>
      </dsp:nvSpPr>
      <dsp:spPr>
        <a:xfrm>
          <a:off x="1435590" y="53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No universally agreed upon definition of AI</a:t>
          </a:r>
        </a:p>
      </dsp:txBody>
      <dsp:txXfrm>
        <a:off x="1435590" y="531"/>
        <a:ext cx="9080009" cy="1242935"/>
      </dsp:txXfrm>
    </dsp:sp>
    <dsp:sp modelId="{C98E29C6-6831-4409-BBA2-09F9B51E4C8D}">
      <dsp:nvSpPr>
        <dsp:cNvPr id="0" name=""/>
        <dsp:cNvSpPr/>
      </dsp:nvSpPr>
      <dsp:spPr>
        <a:xfrm>
          <a:off x="0" y="1554201"/>
          <a:ext cx="10515600" cy="124293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7E5097-CFE6-4862-8A3C-E48CE2D6F9F9}">
      <dsp:nvSpPr>
        <dsp:cNvPr id="0" name=""/>
        <dsp:cNvSpPr/>
      </dsp:nvSpPr>
      <dsp:spPr>
        <a:xfrm>
          <a:off x="375988" y="1833861"/>
          <a:ext cx="683614" cy="6836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0B0ACD-907A-4ED9-8CFE-1E1817423B12}">
      <dsp:nvSpPr>
        <dsp:cNvPr id="0" name=""/>
        <dsp:cNvSpPr/>
      </dsp:nvSpPr>
      <dsp:spPr>
        <a:xfrm>
          <a:off x="1435590" y="1554201"/>
          <a:ext cx="4732020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Common elements across most systems --</a:t>
          </a:r>
        </a:p>
      </dsp:txBody>
      <dsp:txXfrm>
        <a:off x="1435590" y="1554201"/>
        <a:ext cx="4732020" cy="1242935"/>
      </dsp:txXfrm>
    </dsp:sp>
    <dsp:sp modelId="{E5B1AA8D-2DC1-4B23-BE6A-4FAFB9659610}">
      <dsp:nvSpPr>
        <dsp:cNvPr id="0" name=""/>
        <dsp:cNvSpPr/>
      </dsp:nvSpPr>
      <dsp:spPr>
        <a:xfrm>
          <a:off x="6167610" y="1554201"/>
          <a:ext cx="434798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Ability to think creatively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Ability to consider various possibilities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Ability to learn and apply learning</a:t>
          </a:r>
        </a:p>
      </dsp:txBody>
      <dsp:txXfrm>
        <a:off x="6167610" y="1554201"/>
        <a:ext cx="4347989" cy="1242935"/>
      </dsp:txXfrm>
    </dsp:sp>
    <dsp:sp modelId="{FCC2DA95-DF78-44D1-8F1D-F88C14038B85}">
      <dsp:nvSpPr>
        <dsp:cNvPr id="0" name=""/>
        <dsp:cNvSpPr/>
      </dsp:nvSpPr>
      <dsp:spPr>
        <a:xfrm>
          <a:off x="0" y="3107870"/>
          <a:ext cx="10515600" cy="124293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A68EEA-07C6-4440-AF73-31EDF2F8DBA0}">
      <dsp:nvSpPr>
        <dsp:cNvPr id="0" name=""/>
        <dsp:cNvSpPr/>
      </dsp:nvSpPr>
      <dsp:spPr>
        <a:xfrm>
          <a:off x="375988" y="3387531"/>
          <a:ext cx="683614" cy="6836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ABC4A5-3A2D-400E-B11B-A39E29DF5526}">
      <dsp:nvSpPr>
        <dsp:cNvPr id="0" name=""/>
        <dsp:cNvSpPr/>
      </dsp:nvSpPr>
      <dsp:spPr>
        <a:xfrm>
          <a:off x="1435590" y="3107870"/>
          <a:ext cx="4732020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AI and Machine Learning</a:t>
          </a:r>
        </a:p>
      </dsp:txBody>
      <dsp:txXfrm>
        <a:off x="1435590" y="3107870"/>
        <a:ext cx="4732020" cy="1242935"/>
      </dsp:txXfrm>
    </dsp:sp>
    <dsp:sp modelId="{2484169B-9E8B-40C0-8F94-3ABE22D16F2D}">
      <dsp:nvSpPr>
        <dsp:cNvPr id="0" name=""/>
        <dsp:cNvSpPr/>
      </dsp:nvSpPr>
      <dsp:spPr>
        <a:xfrm>
          <a:off x="6167610" y="3107870"/>
          <a:ext cx="434798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Common use of large data models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Different types of technology</a:t>
          </a:r>
        </a:p>
      </dsp:txBody>
      <dsp:txXfrm>
        <a:off x="6167610" y="3107870"/>
        <a:ext cx="4347989" cy="12429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8225FC-AE49-47BF-B46E-B50942FEAB60}">
      <dsp:nvSpPr>
        <dsp:cNvPr id="0" name=""/>
        <dsp:cNvSpPr/>
      </dsp:nvSpPr>
      <dsp:spPr>
        <a:xfrm>
          <a:off x="3286" y="51309"/>
          <a:ext cx="3203971" cy="6912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Recognition</a:t>
          </a:r>
        </a:p>
      </dsp:txBody>
      <dsp:txXfrm>
        <a:off x="3286" y="51309"/>
        <a:ext cx="3203971" cy="691200"/>
      </dsp:txXfrm>
    </dsp:sp>
    <dsp:sp modelId="{8F14B85E-F15D-4D18-9CB0-2818570C3C43}">
      <dsp:nvSpPr>
        <dsp:cNvPr id="0" name=""/>
        <dsp:cNvSpPr/>
      </dsp:nvSpPr>
      <dsp:spPr>
        <a:xfrm>
          <a:off x="3286" y="742509"/>
          <a:ext cx="3203971" cy="355752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Image, Speech, Facial 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Examples:</a:t>
          </a:r>
        </a:p>
        <a:p>
          <a:pPr marL="457200" lvl="2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Product matches (retailer)</a:t>
          </a:r>
        </a:p>
        <a:p>
          <a:pPr marL="457200" lvl="2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Identification of defects in manufacturing</a:t>
          </a:r>
        </a:p>
        <a:p>
          <a:pPr marL="457200" lvl="2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Plagiarism detection</a:t>
          </a:r>
        </a:p>
      </dsp:txBody>
      <dsp:txXfrm>
        <a:off x="3286" y="742509"/>
        <a:ext cx="3203971" cy="3557520"/>
      </dsp:txXfrm>
    </dsp:sp>
    <dsp:sp modelId="{D3F76ECE-72A8-44C2-AAAA-40860F961043}">
      <dsp:nvSpPr>
        <dsp:cNvPr id="0" name=""/>
        <dsp:cNvSpPr/>
      </dsp:nvSpPr>
      <dsp:spPr>
        <a:xfrm>
          <a:off x="3655814" y="51309"/>
          <a:ext cx="3203971" cy="6912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Event Detection</a:t>
          </a:r>
        </a:p>
      </dsp:txBody>
      <dsp:txXfrm>
        <a:off x="3655814" y="51309"/>
        <a:ext cx="3203971" cy="691200"/>
      </dsp:txXfrm>
    </dsp:sp>
    <dsp:sp modelId="{78B885AC-D8E9-4B4E-B60C-2224D7100B53}">
      <dsp:nvSpPr>
        <dsp:cNvPr id="0" name=""/>
        <dsp:cNvSpPr/>
      </dsp:nvSpPr>
      <dsp:spPr>
        <a:xfrm>
          <a:off x="3655814" y="742509"/>
          <a:ext cx="3203971" cy="355752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Fraud detection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Cyber events and anomalies</a:t>
          </a:r>
        </a:p>
      </dsp:txBody>
      <dsp:txXfrm>
        <a:off x="3655814" y="742509"/>
        <a:ext cx="3203971" cy="3557520"/>
      </dsp:txXfrm>
    </dsp:sp>
    <dsp:sp modelId="{5AA3DA69-F62E-40F8-825F-63598A89D132}">
      <dsp:nvSpPr>
        <dsp:cNvPr id="0" name=""/>
        <dsp:cNvSpPr/>
      </dsp:nvSpPr>
      <dsp:spPr>
        <a:xfrm>
          <a:off x="7308342" y="51309"/>
          <a:ext cx="3203971" cy="6912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Forecasting</a:t>
          </a:r>
        </a:p>
      </dsp:txBody>
      <dsp:txXfrm>
        <a:off x="7308342" y="51309"/>
        <a:ext cx="3203971" cy="691200"/>
      </dsp:txXfrm>
    </dsp:sp>
    <dsp:sp modelId="{79EBE353-AE49-4787-8078-7D20CAA443B9}">
      <dsp:nvSpPr>
        <dsp:cNvPr id="0" name=""/>
        <dsp:cNvSpPr/>
      </dsp:nvSpPr>
      <dsp:spPr>
        <a:xfrm>
          <a:off x="7308342" y="742509"/>
          <a:ext cx="3203971" cy="355752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Business forecasting (i.e. Uber/Lyft surge pricing)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Weather forecasting</a:t>
          </a:r>
        </a:p>
      </dsp:txBody>
      <dsp:txXfrm>
        <a:off x="7308342" y="742509"/>
        <a:ext cx="3203971" cy="35575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06A336-D148-4B06-B1C3-0D2A46BBA5B3}">
      <dsp:nvSpPr>
        <dsp:cNvPr id="0" name=""/>
        <dsp:cNvSpPr/>
      </dsp:nvSpPr>
      <dsp:spPr>
        <a:xfrm>
          <a:off x="51" y="43276"/>
          <a:ext cx="4913783" cy="12096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98704" tIns="170688" rIns="298704" bIns="170688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 dirty="0"/>
            <a:t>Personalization</a:t>
          </a:r>
        </a:p>
      </dsp:txBody>
      <dsp:txXfrm>
        <a:off x="51" y="43276"/>
        <a:ext cx="4913783" cy="1209600"/>
      </dsp:txXfrm>
    </dsp:sp>
    <dsp:sp modelId="{EDCD02B6-CD3D-4212-A28A-FF6445494B64}">
      <dsp:nvSpPr>
        <dsp:cNvPr id="0" name=""/>
        <dsp:cNvSpPr/>
      </dsp:nvSpPr>
      <dsp:spPr>
        <a:xfrm>
          <a:off x="51" y="1252876"/>
          <a:ext cx="4913783" cy="3055185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4028" tIns="224028" rIns="298704" bIns="336042" numCol="1" spcCol="1270" anchor="t" anchorCtr="0">
          <a:noAutofit/>
        </a:bodyPr>
        <a:lstStyle/>
        <a:p>
          <a:pPr marL="285750" lvl="1" indent="-285750" algn="l" defTabSz="1866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4200" kern="1200" dirty="0"/>
            <a:t>Retail experiences that are customer based</a:t>
          </a:r>
        </a:p>
        <a:p>
          <a:pPr marL="285750" lvl="1" indent="-285750" algn="l" defTabSz="1866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4200" kern="1200" dirty="0"/>
            <a:t>Profile creation</a:t>
          </a:r>
        </a:p>
      </dsp:txBody>
      <dsp:txXfrm>
        <a:off x="51" y="1252876"/>
        <a:ext cx="4913783" cy="3055185"/>
      </dsp:txXfrm>
    </dsp:sp>
    <dsp:sp modelId="{20BFC52E-F837-4267-830F-8296CA25A616}">
      <dsp:nvSpPr>
        <dsp:cNvPr id="0" name=""/>
        <dsp:cNvSpPr/>
      </dsp:nvSpPr>
      <dsp:spPr>
        <a:xfrm>
          <a:off x="5601764" y="43276"/>
          <a:ext cx="4913783" cy="12096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98704" tIns="170688" rIns="298704" bIns="170688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 dirty="0"/>
            <a:t>Interaction Support</a:t>
          </a:r>
        </a:p>
      </dsp:txBody>
      <dsp:txXfrm>
        <a:off x="5601764" y="43276"/>
        <a:ext cx="4913783" cy="1209600"/>
      </dsp:txXfrm>
    </dsp:sp>
    <dsp:sp modelId="{1ECE19D9-9F30-44F5-A5A6-7162F4F99453}">
      <dsp:nvSpPr>
        <dsp:cNvPr id="0" name=""/>
        <dsp:cNvSpPr/>
      </dsp:nvSpPr>
      <dsp:spPr>
        <a:xfrm>
          <a:off x="5601764" y="1252876"/>
          <a:ext cx="4913783" cy="3055185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4028" tIns="224028" rIns="298704" bIns="336042" numCol="1" spcCol="1270" anchor="t" anchorCtr="0">
          <a:noAutofit/>
        </a:bodyPr>
        <a:lstStyle/>
        <a:p>
          <a:pPr marL="285750" lvl="1" indent="-285750" algn="l" defTabSz="1866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4200" kern="1200" dirty="0"/>
            <a:t>Chatbots</a:t>
          </a:r>
        </a:p>
        <a:p>
          <a:pPr marL="285750" lvl="1" indent="-285750" algn="l" defTabSz="1866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4200" kern="1200" dirty="0"/>
            <a:t>Smart Devices (Alexa/Siri)</a:t>
          </a:r>
        </a:p>
      </dsp:txBody>
      <dsp:txXfrm>
        <a:off x="5601764" y="1252876"/>
        <a:ext cx="4913783" cy="305518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1CBA44-9B7B-4764-9977-0B1EB52C6687}">
      <dsp:nvSpPr>
        <dsp:cNvPr id="0" name=""/>
        <dsp:cNvSpPr/>
      </dsp:nvSpPr>
      <dsp:spPr>
        <a:xfrm>
          <a:off x="0" y="801"/>
          <a:ext cx="4864875" cy="9504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34696" tIns="134112" rIns="234696" bIns="134112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Recommendations</a:t>
          </a:r>
        </a:p>
      </dsp:txBody>
      <dsp:txXfrm>
        <a:off x="0" y="801"/>
        <a:ext cx="4864875" cy="950400"/>
      </dsp:txXfrm>
    </dsp:sp>
    <dsp:sp modelId="{60937473-F14A-410C-A6D7-A93A51E22D65}">
      <dsp:nvSpPr>
        <dsp:cNvPr id="0" name=""/>
        <dsp:cNvSpPr/>
      </dsp:nvSpPr>
      <dsp:spPr>
        <a:xfrm>
          <a:off x="0" y="951202"/>
          <a:ext cx="4864875" cy="289872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6022" tIns="176022" rIns="234696" bIns="264033" numCol="1" spcCol="1270" anchor="t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300" kern="1200" dirty="0"/>
            <a:t>Based on predictive analysis</a:t>
          </a:r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300" kern="1200" dirty="0"/>
            <a:t>Health care diagnosis</a:t>
          </a:r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300" kern="1200" dirty="0"/>
            <a:t>Adjudicating certain cases (disability status) </a:t>
          </a:r>
        </a:p>
      </dsp:txBody>
      <dsp:txXfrm>
        <a:off x="0" y="951202"/>
        <a:ext cx="4864875" cy="289872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7F1145-74E1-4AB5-9570-9526A659F78B}">
      <dsp:nvSpPr>
        <dsp:cNvPr id="0" name=""/>
        <dsp:cNvSpPr/>
      </dsp:nvSpPr>
      <dsp:spPr>
        <a:xfrm>
          <a:off x="1738" y="734484"/>
          <a:ext cx="691031" cy="69103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343C00-9ABE-4177-A14A-8C308A75415E}">
      <dsp:nvSpPr>
        <dsp:cNvPr id="0" name=""/>
        <dsp:cNvSpPr/>
      </dsp:nvSpPr>
      <dsp:spPr>
        <a:xfrm>
          <a:off x="1738" y="1557653"/>
          <a:ext cx="1974375" cy="13697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 dirty="0"/>
            <a:t>Legal requirements under privacy laws for automated data processing (i.e. use of sensitive information and opt-in/opt-out mechanisms)</a:t>
          </a:r>
        </a:p>
      </dsp:txBody>
      <dsp:txXfrm>
        <a:off x="1738" y="1557653"/>
        <a:ext cx="1974375" cy="1369722"/>
      </dsp:txXfrm>
    </dsp:sp>
    <dsp:sp modelId="{026B2BC2-4C28-405C-92FA-35DC7B58AA8E}">
      <dsp:nvSpPr>
        <dsp:cNvPr id="0" name=""/>
        <dsp:cNvSpPr/>
      </dsp:nvSpPr>
      <dsp:spPr>
        <a:xfrm>
          <a:off x="1738" y="2988835"/>
          <a:ext cx="1974375" cy="8186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CB2E3D-9DC3-4993-A5EE-F21731B6070E}">
      <dsp:nvSpPr>
        <dsp:cNvPr id="0" name=""/>
        <dsp:cNvSpPr/>
      </dsp:nvSpPr>
      <dsp:spPr>
        <a:xfrm>
          <a:off x="2321628" y="734484"/>
          <a:ext cx="691031" cy="69103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EFB86C-74C5-49C2-8265-76C0F141123F}">
      <dsp:nvSpPr>
        <dsp:cNvPr id="0" name=""/>
        <dsp:cNvSpPr/>
      </dsp:nvSpPr>
      <dsp:spPr>
        <a:xfrm>
          <a:off x="2321628" y="1557653"/>
          <a:ext cx="1974375" cy="13697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 dirty="0"/>
            <a:t>Right to Privacy (Consent, Surveillance, Biometrics)</a:t>
          </a:r>
        </a:p>
      </dsp:txBody>
      <dsp:txXfrm>
        <a:off x="2321628" y="1557653"/>
        <a:ext cx="1974375" cy="1369722"/>
      </dsp:txXfrm>
    </dsp:sp>
    <dsp:sp modelId="{A7B3D8CD-BF7E-4C28-8934-F4C7DD61AE97}">
      <dsp:nvSpPr>
        <dsp:cNvPr id="0" name=""/>
        <dsp:cNvSpPr/>
      </dsp:nvSpPr>
      <dsp:spPr>
        <a:xfrm>
          <a:off x="2321628" y="2988835"/>
          <a:ext cx="1974375" cy="8186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ACBF3C-DF7A-40A9-92AD-EB0C08A137E3}">
      <dsp:nvSpPr>
        <dsp:cNvPr id="0" name=""/>
        <dsp:cNvSpPr/>
      </dsp:nvSpPr>
      <dsp:spPr>
        <a:xfrm>
          <a:off x="4641519" y="734484"/>
          <a:ext cx="691031" cy="69103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7F31CB-96AB-48A7-8764-9770BC6FBF20}">
      <dsp:nvSpPr>
        <dsp:cNvPr id="0" name=""/>
        <dsp:cNvSpPr/>
      </dsp:nvSpPr>
      <dsp:spPr>
        <a:xfrm>
          <a:off x="4641519" y="1557653"/>
          <a:ext cx="1974375" cy="13697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 dirty="0"/>
            <a:t>Data breach risks</a:t>
          </a:r>
        </a:p>
      </dsp:txBody>
      <dsp:txXfrm>
        <a:off x="4641519" y="1557653"/>
        <a:ext cx="1974375" cy="1369722"/>
      </dsp:txXfrm>
    </dsp:sp>
    <dsp:sp modelId="{799EAFD7-B71D-47C4-AD9C-24AC4246588D}">
      <dsp:nvSpPr>
        <dsp:cNvPr id="0" name=""/>
        <dsp:cNvSpPr/>
      </dsp:nvSpPr>
      <dsp:spPr>
        <a:xfrm>
          <a:off x="4641519" y="2988835"/>
          <a:ext cx="1974375" cy="8186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F180E0-5985-4169-957B-98D5130232E7}">
      <dsp:nvSpPr>
        <dsp:cNvPr id="0" name=""/>
        <dsp:cNvSpPr/>
      </dsp:nvSpPr>
      <dsp:spPr>
        <a:xfrm>
          <a:off x="6961410" y="734484"/>
          <a:ext cx="691031" cy="69103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D588B7-A5EB-4977-B831-6722C1C3AACE}">
      <dsp:nvSpPr>
        <dsp:cNvPr id="0" name=""/>
        <dsp:cNvSpPr/>
      </dsp:nvSpPr>
      <dsp:spPr>
        <a:xfrm>
          <a:off x="6961410" y="1557653"/>
          <a:ext cx="1974375" cy="13697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 dirty="0"/>
            <a:t>Data persistence or repurposing or spillover</a:t>
          </a:r>
        </a:p>
      </dsp:txBody>
      <dsp:txXfrm>
        <a:off x="6961410" y="1557653"/>
        <a:ext cx="1974375" cy="1369722"/>
      </dsp:txXfrm>
    </dsp:sp>
    <dsp:sp modelId="{0D2D928D-81AF-4E45-B38A-6ADEB5BFCBFB}">
      <dsp:nvSpPr>
        <dsp:cNvPr id="0" name=""/>
        <dsp:cNvSpPr/>
      </dsp:nvSpPr>
      <dsp:spPr>
        <a:xfrm>
          <a:off x="6961410" y="2988835"/>
          <a:ext cx="1974375" cy="8186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3220AD-055C-4D8C-AACB-EB441FE0EC9F}">
      <dsp:nvSpPr>
        <dsp:cNvPr id="0" name=""/>
        <dsp:cNvSpPr/>
      </dsp:nvSpPr>
      <dsp:spPr>
        <a:xfrm>
          <a:off x="9281300" y="734484"/>
          <a:ext cx="691031" cy="691031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B98657-4945-4FC7-9336-5DBDD9A61DAE}">
      <dsp:nvSpPr>
        <dsp:cNvPr id="0" name=""/>
        <dsp:cNvSpPr/>
      </dsp:nvSpPr>
      <dsp:spPr>
        <a:xfrm>
          <a:off x="9281300" y="1557653"/>
          <a:ext cx="1974375" cy="13697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 dirty="0"/>
            <a:t>Data strategy</a:t>
          </a:r>
        </a:p>
      </dsp:txBody>
      <dsp:txXfrm>
        <a:off x="9281300" y="1557653"/>
        <a:ext cx="1974375" cy="1369722"/>
      </dsp:txXfrm>
    </dsp:sp>
    <dsp:sp modelId="{380A0C1A-70DF-455D-A0DD-48B4C40EDB59}">
      <dsp:nvSpPr>
        <dsp:cNvPr id="0" name=""/>
        <dsp:cNvSpPr/>
      </dsp:nvSpPr>
      <dsp:spPr>
        <a:xfrm>
          <a:off x="9086745" y="1927418"/>
          <a:ext cx="1974375" cy="8186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What data is required/needed?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How much data?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Is data identifiable?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Quality of data?</a:t>
          </a:r>
        </a:p>
      </dsp:txBody>
      <dsp:txXfrm>
        <a:off x="9086745" y="1927418"/>
        <a:ext cx="1974375" cy="81862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EF3B1C-E7FB-4555-AFAA-E9675E609E91}">
      <dsp:nvSpPr>
        <dsp:cNvPr id="0" name=""/>
        <dsp:cNvSpPr/>
      </dsp:nvSpPr>
      <dsp:spPr>
        <a:xfrm>
          <a:off x="5211" y="1012075"/>
          <a:ext cx="872648" cy="87264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EC997A-D672-4E69-98F3-F3F585902311}">
      <dsp:nvSpPr>
        <dsp:cNvPr id="0" name=""/>
        <dsp:cNvSpPr/>
      </dsp:nvSpPr>
      <dsp:spPr>
        <a:xfrm>
          <a:off x="5211" y="1997031"/>
          <a:ext cx="2493281" cy="5898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 dirty="0">
              <a:solidFill>
                <a:srgbClr val="0C3759"/>
              </a:solidFill>
            </a:rPr>
            <a:t>Consider internal use cases first</a:t>
          </a:r>
        </a:p>
      </dsp:txBody>
      <dsp:txXfrm>
        <a:off x="5211" y="1997031"/>
        <a:ext cx="2493281" cy="589841"/>
      </dsp:txXfrm>
    </dsp:sp>
    <dsp:sp modelId="{71CD7F5A-B902-4C66-B471-9277C3CD774C}">
      <dsp:nvSpPr>
        <dsp:cNvPr id="0" name=""/>
        <dsp:cNvSpPr/>
      </dsp:nvSpPr>
      <dsp:spPr>
        <a:xfrm>
          <a:off x="5211" y="2639108"/>
          <a:ext cx="2493281" cy="984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8908F4-2C73-4B1A-8025-12296D5FA2C7}">
      <dsp:nvSpPr>
        <dsp:cNvPr id="0" name=""/>
        <dsp:cNvSpPr/>
      </dsp:nvSpPr>
      <dsp:spPr>
        <a:xfrm>
          <a:off x="2934816" y="910262"/>
          <a:ext cx="872648" cy="87264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369580-BBE4-4C67-AD15-5FBBEDB65A4C}">
      <dsp:nvSpPr>
        <dsp:cNvPr id="0" name=""/>
        <dsp:cNvSpPr/>
      </dsp:nvSpPr>
      <dsp:spPr>
        <a:xfrm>
          <a:off x="2934816" y="1903973"/>
          <a:ext cx="2493281" cy="5898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 dirty="0">
              <a:solidFill>
                <a:srgbClr val="0C3759"/>
              </a:solidFill>
            </a:rPr>
            <a:t>Ensure organization has mature information governance </a:t>
          </a:r>
          <a:r>
            <a:rPr lang="en-US" sz="1400" i="1" kern="1200" dirty="0">
              <a:solidFill>
                <a:srgbClr val="0C3759"/>
              </a:solidFill>
            </a:rPr>
            <a:t>program</a:t>
          </a:r>
          <a:r>
            <a:rPr lang="en-US" sz="1400" kern="1200" dirty="0">
              <a:solidFill>
                <a:srgbClr val="0C3759"/>
              </a:solidFill>
            </a:rPr>
            <a:t> </a:t>
          </a:r>
        </a:p>
      </dsp:txBody>
      <dsp:txXfrm>
        <a:off x="2934816" y="1903973"/>
        <a:ext cx="2493281" cy="589841"/>
      </dsp:txXfrm>
    </dsp:sp>
    <dsp:sp modelId="{A440F94F-7C0B-45EC-94C3-5C4DF9942925}">
      <dsp:nvSpPr>
        <dsp:cNvPr id="0" name=""/>
        <dsp:cNvSpPr/>
      </dsp:nvSpPr>
      <dsp:spPr>
        <a:xfrm>
          <a:off x="2934816" y="2550123"/>
          <a:ext cx="2493281" cy="11755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rgbClr val="0C3759"/>
              </a:solidFill>
            </a:rPr>
            <a:t>Cyber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rgbClr val="0C3759"/>
              </a:solidFill>
            </a:rPr>
            <a:t>Privacy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rgbClr val="0C3759"/>
              </a:solidFill>
            </a:rPr>
            <a:t>Litigation Readiness (Preservation, search, review)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rgbClr val="0C3759"/>
              </a:solidFill>
            </a:rPr>
            <a:t>Clean, understood data sets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rgbClr val="0C3759"/>
              </a:solidFill>
            </a:rPr>
            <a:t>Vendor and Product Review Process</a:t>
          </a:r>
        </a:p>
      </dsp:txBody>
      <dsp:txXfrm>
        <a:off x="2934816" y="2550123"/>
        <a:ext cx="2493281" cy="1175558"/>
      </dsp:txXfrm>
    </dsp:sp>
    <dsp:sp modelId="{FB333574-F409-4A41-AFA9-DCAC9D568492}">
      <dsp:nvSpPr>
        <dsp:cNvPr id="0" name=""/>
        <dsp:cNvSpPr/>
      </dsp:nvSpPr>
      <dsp:spPr>
        <a:xfrm>
          <a:off x="5864422" y="910262"/>
          <a:ext cx="872648" cy="87264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D5B6FC-5302-425D-B324-9FB66F2107BB}">
      <dsp:nvSpPr>
        <dsp:cNvPr id="0" name=""/>
        <dsp:cNvSpPr/>
      </dsp:nvSpPr>
      <dsp:spPr>
        <a:xfrm>
          <a:off x="5864422" y="1903973"/>
          <a:ext cx="2493281" cy="5898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 dirty="0">
              <a:solidFill>
                <a:srgbClr val="0C3759"/>
              </a:solidFill>
            </a:rPr>
            <a:t>Reach consensus on overall AI strategy and pilot/on-board protocols</a:t>
          </a:r>
        </a:p>
      </dsp:txBody>
      <dsp:txXfrm>
        <a:off x="5864422" y="1903973"/>
        <a:ext cx="2493281" cy="589841"/>
      </dsp:txXfrm>
    </dsp:sp>
    <dsp:sp modelId="{356F1550-2F97-4F15-9C1A-92A808A90D55}">
      <dsp:nvSpPr>
        <dsp:cNvPr id="0" name=""/>
        <dsp:cNvSpPr/>
      </dsp:nvSpPr>
      <dsp:spPr>
        <a:xfrm>
          <a:off x="5864422" y="2550123"/>
          <a:ext cx="2493281" cy="11755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rgbClr val="0C3759"/>
              </a:solidFill>
            </a:rPr>
            <a:t>Start considering AI evaluation (identify most important organizational factors)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rgbClr val="0C3759"/>
              </a:solidFill>
            </a:rPr>
            <a:t>Establish measurables and validation for technical specs</a:t>
          </a:r>
        </a:p>
      </dsp:txBody>
      <dsp:txXfrm>
        <a:off x="5864422" y="2550123"/>
        <a:ext cx="2493281" cy="1175558"/>
      </dsp:txXfrm>
    </dsp:sp>
    <dsp:sp modelId="{8CBFB33E-31B8-47EB-A84A-22358A6C8A1C}">
      <dsp:nvSpPr>
        <dsp:cNvPr id="0" name=""/>
        <dsp:cNvSpPr/>
      </dsp:nvSpPr>
      <dsp:spPr>
        <a:xfrm>
          <a:off x="8794027" y="910262"/>
          <a:ext cx="872648" cy="87264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0BE3C9-21E0-4CFA-8B6C-7281EBC6E703}">
      <dsp:nvSpPr>
        <dsp:cNvPr id="0" name=""/>
        <dsp:cNvSpPr/>
      </dsp:nvSpPr>
      <dsp:spPr>
        <a:xfrm>
          <a:off x="8794027" y="1903973"/>
          <a:ext cx="2493281" cy="5898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 dirty="0">
              <a:solidFill>
                <a:srgbClr val="0C3759"/>
              </a:solidFill>
            </a:rPr>
            <a:t>Commit to general and specific user training</a:t>
          </a:r>
        </a:p>
      </dsp:txBody>
      <dsp:txXfrm>
        <a:off x="8794027" y="1903973"/>
        <a:ext cx="2493281" cy="589841"/>
      </dsp:txXfrm>
    </dsp:sp>
    <dsp:sp modelId="{F9E3DEEC-85A3-42E1-B46C-2FFE1FF4094C}">
      <dsp:nvSpPr>
        <dsp:cNvPr id="0" name=""/>
        <dsp:cNvSpPr/>
      </dsp:nvSpPr>
      <dsp:spPr>
        <a:xfrm>
          <a:off x="8794027" y="2550123"/>
          <a:ext cx="2493281" cy="11755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8FEBB8-08A9-4E95-AF45-662A2FB5A210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98DC6F-9BE4-4287-A153-EE2E80B2C9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882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98DC6F-9BE4-4287-A153-EE2E80B2C9E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573879"/>
      </p:ext>
    </p:extLst>
  </p:cSld>
  <p:clrMapOvr>
    <a:masterClrMapping/>
  </p:clrMapOvr>
</p:notes>
</file>

<file path=ppt/notesSlides/notesSlide10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F53700-6597-4891-8776-35CBA32EDF3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3215401"/>
      </p:ext>
    </p:extLst>
  </p:cSld>
  <p:clrMapOvr>
    <a:masterClrMapping/>
  </p:clrMapOvr>
</p:notes>
</file>

<file path=ppt/notesSlides/notesSlide11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F53700-6597-4891-8776-35CBA32EDF3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7663414"/>
      </p:ext>
    </p:extLst>
  </p:cSld>
  <p:clrMapOvr>
    <a:masterClrMapping/>
  </p:clrMapOvr>
</p:notes>
</file>

<file path=ppt/notesSlides/notesSlide12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F53700-6597-4891-8776-35CBA32EDF3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5845506"/>
      </p:ext>
    </p:extLst>
  </p:cSld>
  <p:clrMapOvr>
    <a:masterClrMapping/>
  </p:clrMapOvr>
</p:notes>
</file>

<file path=ppt/notesSlides/notesSlide13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F53700-6597-4891-8776-35CBA32EDF3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8001011"/>
      </p:ext>
    </p:extLst>
  </p:cSld>
  <p:clrMapOvr>
    <a:masterClrMapping/>
  </p:clrMapOvr>
</p:notes>
</file>

<file path=ppt/notesSlides/notesSlide2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D7072B-5E82-4F98-90F6-AF7613DB5B1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5955650"/>
      </p:ext>
    </p:extLst>
  </p:cSld>
  <p:clrMapOvr>
    <a:masterClrMapping/>
  </p:clrMapOvr>
</p:notes>
</file>

<file path=ppt/notesSlides/notesSlide3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65887" fontAlgn="base">
              <a:spcBef>
                <a:spcPct val="0"/>
              </a:spcBef>
              <a:spcAft>
                <a:spcPct val="0"/>
              </a:spcAft>
              <a:defRPr/>
            </a:pPr>
            <a:fld id="{DB5EEE26-E746-4405-A7A1-11FDC5667387}" type="slidenum">
              <a:rPr lang="en-US" altLang="en-US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pPr defTabSz="465887"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 altLang="en-US" dirty="0">
              <a:solidFill>
                <a:prstClr val="black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18230442"/>
      </p:ext>
    </p:extLst>
  </p:cSld>
  <p:clrMapOvr>
    <a:masterClrMapping/>
  </p:clrMapOvr>
</p:notes>
</file>

<file path=ppt/notesSlides/notesSlide4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DAD499A-07FD-46BA-B98A-F634517754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7054051"/>
      </p:ext>
    </p:extLst>
  </p:cSld>
  <p:clrMapOvr>
    <a:masterClrMapping/>
  </p:clrMapOvr>
</p:notes>
</file>

<file path=ppt/notesSlides/notesSlide5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F53700-6597-4891-8776-35CBA32EDF3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324309"/>
      </p:ext>
    </p:extLst>
  </p:cSld>
  <p:clrMapOvr>
    <a:masterClrMapping/>
  </p:clrMapOvr>
</p:notes>
</file>

<file path=ppt/notesSlides/notesSlide6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F53700-6597-4891-8776-35CBA32EDF3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4577120"/>
      </p:ext>
    </p:extLst>
  </p:cSld>
  <p:clrMapOvr>
    <a:masterClrMapping/>
  </p:clrMapOvr>
</p:notes>
</file>

<file path=ppt/notesSlides/notesSlide7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F53700-6597-4891-8776-35CBA32EDF3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2035670"/>
      </p:ext>
    </p:extLst>
  </p:cSld>
  <p:clrMapOvr>
    <a:masterClrMapping/>
  </p:clrMapOvr>
</p:notes>
</file>

<file path=ppt/notesSlides/notesSlide8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F53700-6597-4891-8776-35CBA32EDF3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0169537"/>
      </p:ext>
    </p:extLst>
  </p:cSld>
  <p:clrMapOvr>
    <a:masterClrMapping/>
  </p:clrMapOvr>
</p:notes>
</file>

<file path=ppt/notesSlides/notesSlide9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F53700-6597-4891-8776-35CBA32EDF3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7619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88938-4445-62C4-DE4E-FD3D4E51C2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E520D0-6361-D7E4-F7E3-D1DC79B573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3B6F57-77BD-6D95-89A4-50E7F3AB7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41F33-DED6-499A-8A43-FF40DC3B21A7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4B14FD-C10F-BF36-A1CA-D58B1C49A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374D00-E020-D3D9-0A6E-16060AC22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DA4B1-7F8A-4E22-B3CD-EF89ACDE5F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990321"/>
      </p:ext>
    </p:extLst>
  </p:cSld>
  <p:clrMapOvr>
    <a:masterClrMapping/>
  </p:clrMapOvr>
</p:sldLayout>
</file>

<file path=ppt/slideLayouts/slideLayout10.xml><?xml version="1.0" encoding="utf-8"?>
<p:sldLayout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F0FFB-784E-2218-7DCA-440A6E1A2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6A9D17-8466-BEDC-F2E1-66607F7974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608BE4-626B-50C0-0468-AA267D0CD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41F33-DED6-499A-8A43-FF40DC3B21A7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3C429B-762A-D7CE-345F-17493E81F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EE6109-60BC-9AAE-898E-37C57F803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DA4B1-7F8A-4E22-B3CD-EF89ACDE5F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483034"/>
      </p:ext>
    </p:extLst>
  </p:cSld>
  <p:clrMapOvr>
    <a:masterClrMapping/>
  </p:clrMapOvr>
</p:sldLayout>
</file>

<file path=ppt/slideLayouts/slideLayout11.xml><?xml version="1.0" encoding="utf-8"?>
<p:sldLayout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82C581-66C3-8075-4CD8-2BFFB4BB99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9075B2-D0FE-EA5D-3F3A-4D453F0EF5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5CE3FE-9E99-36D2-C31B-6E39BBC58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41F33-DED6-499A-8A43-FF40DC3B21A7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43F0E4-040F-B87C-CEE6-455434629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7FAFE4-FA07-5444-FA74-49475922F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DA4B1-7F8A-4E22-B3CD-EF89ACDE5F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60564"/>
      </p:ext>
    </p:extLst>
  </p:cSld>
  <p:clrMapOvr>
    <a:masterClrMapping/>
  </p:clrMapOvr>
</p:sldLayout>
</file>

<file path=ppt/slideLayouts/slideLayout12.xml><?xml version="1.0" encoding="utf-8"?>
<p:sldLayout xmlns:a16="http://schemas.microsoft.com/office/drawing/2014/main" xmlns:a14="http://schemas.microsoft.com/office/drawing/2010/main" xmlns:asvg="http://schemas.microsoft.com/office/drawing/2016/SVG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3A3AEC8-2901-4882-BD3A-8332AEE7076E}"/>
              </a:ext>
            </a:extLst>
          </p:cNvPr>
          <p:cNvSpPr/>
          <p:nvPr userDrawn="1"/>
        </p:nvSpPr>
        <p:spPr>
          <a:xfrm>
            <a:off x="0" y="2308860"/>
            <a:ext cx="523783" cy="224028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E08A87-F0A9-411F-BEC6-B084F2B9784D}"/>
              </a:ext>
            </a:extLst>
          </p:cNvPr>
          <p:cNvSpPr/>
          <p:nvPr userDrawn="1"/>
        </p:nvSpPr>
        <p:spPr>
          <a:xfrm>
            <a:off x="-2" y="0"/>
            <a:ext cx="523783" cy="2267712"/>
          </a:xfrm>
          <a:prstGeom prst="rect">
            <a:avLst/>
          </a:prstGeom>
          <a:solidFill>
            <a:srgbClr val="008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393968F-B04E-43CA-B4D4-B95D0D82677D}"/>
              </a:ext>
            </a:extLst>
          </p:cNvPr>
          <p:cNvSpPr/>
          <p:nvPr userDrawn="1"/>
        </p:nvSpPr>
        <p:spPr>
          <a:xfrm>
            <a:off x="0" y="4599432"/>
            <a:ext cx="523783" cy="2258568"/>
          </a:xfrm>
          <a:prstGeom prst="rect">
            <a:avLst/>
          </a:prstGeom>
          <a:solidFill>
            <a:srgbClr val="CB33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C040B02F-92B0-4D08-8442-3B6AD5C5A2E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06419" y="311285"/>
            <a:ext cx="2350041" cy="778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913157"/>
      </p:ext>
    </p:extLst>
  </p:cSld>
  <p:clrMapOvr>
    <a:masterClrMapping/>
  </p:clrMapOvr>
</p:sldLayout>
</file>

<file path=ppt/slideLayouts/slideLayout13.xml><?xml version="1.0" encoding="utf-8"?>
<p:sldLayout xmlns:a16="http://schemas.microsoft.com/office/drawing/2014/main" xmlns:a14="http://schemas.microsoft.com/office/drawing/2010/main" xmlns:asvg="http://schemas.microsoft.com/office/drawing/2016/SVG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F331271F-0874-466F-B971-C6DE1C279D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94361" y="5842221"/>
            <a:ext cx="1892839" cy="6273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ln>
                  <a:noFill/>
                </a:ln>
                <a:solidFill>
                  <a:srgbClr val="CB333B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838200" y="1819275"/>
            <a:ext cx="10515600" cy="3846513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0541BE8-91D4-4D90-8654-3768D14246AA}"/>
              </a:ext>
            </a:extLst>
          </p:cNvPr>
          <p:cNvSpPr/>
          <p:nvPr userDrawn="1"/>
        </p:nvSpPr>
        <p:spPr>
          <a:xfrm rot="16200000">
            <a:off x="5950557" y="4709152"/>
            <a:ext cx="274320" cy="402336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48E44D4-09CF-482F-9A7D-BDB32E7F9DB3}"/>
              </a:ext>
            </a:extLst>
          </p:cNvPr>
          <p:cNvSpPr/>
          <p:nvPr userDrawn="1"/>
        </p:nvSpPr>
        <p:spPr>
          <a:xfrm rot="16200000">
            <a:off x="10043160" y="4709160"/>
            <a:ext cx="274320" cy="4023360"/>
          </a:xfrm>
          <a:prstGeom prst="rect">
            <a:avLst/>
          </a:prstGeom>
          <a:solidFill>
            <a:srgbClr val="CB33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823ED52-4186-4BB0-BFF1-D8D4573F00EE}"/>
              </a:ext>
            </a:extLst>
          </p:cNvPr>
          <p:cNvSpPr/>
          <p:nvPr userDrawn="1"/>
        </p:nvSpPr>
        <p:spPr>
          <a:xfrm rot="16200000">
            <a:off x="1874520" y="4709152"/>
            <a:ext cx="274320" cy="4023360"/>
          </a:xfrm>
          <a:prstGeom prst="rect">
            <a:avLst/>
          </a:prstGeom>
          <a:solidFill>
            <a:srgbClr val="008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844798"/>
      </p:ext>
    </p:extLst>
  </p:cSld>
  <p:clrMapOvr>
    <a:masterClrMapping/>
  </p:clrMapOvr>
</p:sldLayout>
</file>

<file path=ppt/slideLayouts/slideLayout14.xml><?xml version="1.0" encoding="utf-8"?>
<p:sldLayout xmlns:a16="http://schemas.microsoft.com/office/drawing/2014/main" xmlns:a14="http://schemas.microsoft.com/office/drawing/2010/main" xmlns:asvg="http://schemas.microsoft.com/office/drawing/2016/SVG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userDrawn="1">
  <p:cSld name="Custom Layout">
    <p:bg>
      <p:bgPr>
        <a:solidFill>
          <a:srgbClr val="CB33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E066912C-0C80-465F-A192-53B3A86E48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94361" y="5842221"/>
            <a:ext cx="1892808" cy="6381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5157216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23011"/>
      </p:ext>
    </p:extLst>
  </p:cSld>
  <p:clrMapOvr>
    <a:masterClrMapping/>
  </p:clrMapOvr>
</p:sldLayout>
</file>

<file path=ppt/slideLayouts/slideLayout15.xml><?xml version="1.0" encoding="utf-8"?>
<p:sldLayout xmlns:a16="http://schemas.microsoft.com/office/drawing/2014/main" xmlns:a14="http://schemas.microsoft.com/office/drawing/2010/main" xmlns:asvg="http://schemas.microsoft.com/office/drawing/2016/SVG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userDrawn="1">
  <p:cSld name="1_Custom Layout">
    <p:bg>
      <p:bgPr>
        <a:solidFill>
          <a:srgbClr val="008C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E066912C-0C80-465F-A192-53B3A86E48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94361" y="5842221"/>
            <a:ext cx="1892808" cy="6381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161032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165552"/>
      </p:ext>
    </p:extLst>
  </p:cSld>
  <p:clrMapOvr>
    <a:masterClrMapping/>
  </p:clrMapOvr>
</p:sldLayout>
</file>

<file path=ppt/slideLayouts/slideLayout16.xml><?xml version="1.0" encoding="utf-8"?>
<p:sldLayout xmlns:a14="http://schemas.microsoft.com/office/drawing/2010/main"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userDrawn="1">
  <p:cSld name="Bulle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9"/>
          <p:cNvSpPr/>
          <p:nvPr userDrawn="1"/>
        </p:nvSpPr>
        <p:spPr bwMode="auto">
          <a:xfrm rot="16200000">
            <a:off x="5200879" y="1272525"/>
            <a:ext cx="392228" cy="10793983"/>
          </a:xfrm>
          <a:custGeom>
            <a:avLst/>
            <a:gdLst>
              <a:gd name="connsiteX0" fmla="*/ 0 w 431451"/>
              <a:gd name="connsiteY0" fmla="*/ 0 h 7821167"/>
              <a:gd name="connsiteX1" fmla="*/ 431451 w 431451"/>
              <a:gd name="connsiteY1" fmla="*/ 0 h 7821167"/>
              <a:gd name="connsiteX2" fmla="*/ 431451 w 431451"/>
              <a:gd name="connsiteY2" fmla="*/ 7821167 h 7821167"/>
              <a:gd name="connsiteX3" fmla="*/ 0 w 431451"/>
              <a:gd name="connsiteY3" fmla="*/ 7821167 h 7821167"/>
              <a:gd name="connsiteX4" fmla="*/ 0 w 431451"/>
              <a:gd name="connsiteY4" fmla="*/ 0 h 7821167"/>
              <a:gd name="connsiteX0" fmla="*/ 0 w 431451"/>
              <a:gd name="connsiteY0" fmla="*/ 0 h 7821167"/>
              <a:gd name="connsiteX1" fmla="*/ 431451 w 431451"/>
              <a:gd name="connsiteY1" fmla="*/ 0 h 7821167"/>
              <a:gd name="connsiteX2" fmla="*/ 431451 w 431451"/>
              <a:gd name="connsiteY2" fmla="*/ 7504175 h 7821167"/>
              <a:gd name="connsiteX3" fmla="*/ 0 w 431451"/>
              <a:gd name="connsiteY3" fmla="*/ 7821167 h 7821167"/>
              <a:gd name="connsiteX4" fmla="*/ 0 w 431451"/>
              <a:gd name="connsiteY4" fmla="*/ 0 h 7821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1451" h="7821167">
                <a:moveTo>
                  <a:pt x="0" y="0"/>
                </a:moveTo>
                <a:lnTo>
                  <a:pt x="431451" y="0"/>
                </a:lnTo>
                <a:lnTo>
                  <a:pt x="431451" y="7504175"/>
                </a:lnTo>
                <a:lnTo>
                  <a:pt x="0" y="7821167"/>
                </a:lnTo>
                <a:lnTo>
                  <a:pt x="0" y="0"/>
                </a:lnTo>
                <a:close/>
              </a:path>
            </a:pathLst>
          </a:custGeom>
          <a:solidFill>
            <a:srgbClr val="0C37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6133" y="1600200"/>
            <a:ext cx="9753600" cy="42545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1219200" y="205708"/>
            <a:ext cx="9770533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8558784" y="6486782"/>
            <a:ext cx="1763776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C1BDD17-827B-4C89-849C-876843A7E76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152400" y="6486782"/>
            <a:ext cx="6695441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anose="020B0600070205080204" pitchFamily="34" charset="-128"/>
                <a:cs typeface="+mn-cs"/>
              </a:rPr>
              <a:t>Bradley </a:t>
            </a:r>
            <a:r>
              <a:rPr kumimoji="0" lang="en-US" alt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anose="020B0600070205080204" pitchFamily="34" charset="-128"/>
                <a:cs typeface="+mn-cs"/>
              </a:rPr>
              <a:t>Arant</a:t>
            </a: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anose="020B0600070205080204" pitchFamily="34" charset="-128"/>
                <a:cs typeface="+mn-cs"/>
              </a:rPr>
              <a:t> Boult Cummings LLP    |    </a:t>
            </a:r>
            <a:r>
              <a:rPr lang="en-US" altLang="en-US" sz="1000" dirty="0">
                <a:latin typeface="Arial Narrow" panose="020B0606020202030204" pitchFamily="34" charset="0"/>
              </a:rPr>
              <a:t>bradley.com    |    ©</a:t>
            </a:r>
            <a:r>
              <a:rPr lang="en-US" altLang="en-US" sz="1000" baseline="0" dirty="0">
                <a:latin typeface="Arial Narrow" panose="020B0606020202030204" pitchFamily="34" charset="0"/>
              </a:rPr>
              <a:t> </a:t>
            </a:r>
            <a:fld id="{747502F1-D96E-484F-833F-797B18CB099C}" type="datetimeyyyy">
              <a:rPr lang="en-US" altLang="en-US" sz="1000" baseline="0" smtClean="0">
                <a:latin typeface="Arial Narrow" panose="020B0606020202030204" pitchFamily="34" charset="0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2025</a:t>
            </a:fld>
            <a:endParaRPr kumimoji="0" lang="en-US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11" name="Picture 11">
            <a:extLst>
              <a:ext uri="{FF2B5EF4-FFF2-40B4-BE49-F238E27FC236}">
                <a16:creationId xmlns:a16="http://schemas.microsoft.com/office/drawing/2014/main" id="{971B679E-1DA6-44FD-ACB7-1A83680FDB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6329" y="6472681"/>
            <a:ext cx="896111" cy="299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1299700"/>
      </p:ext>
    </p:extLst>
  </p:cSld>
  <p:clrMapOvr>
    <a:masterClrMapping/>
  </p:clrMapOvr>
</p:sldLayout>
</file>

<file path=ppt/slideLayouts/slideLayout17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userDrawn="1">
  <p:cSld name="On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998400" y="1330126"/>
            <a:ext cx="10195200" cy="454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7685286"/>
      </p:ext>
    </p:extLst>
  </p:cSld>
  <p:clrMapOvr>
    <a:masterClrMapping/>
  </p:clrMapOvr>
</p:sldLayout>
</file>

<file path=ppt/slideLayouts/slideLayout2.xml><?xml version="1.0" encoding="utf-8"?>
<p:sldLayout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1F321-F54F-8B51-FC88-F4B9A9F54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279D13-76EC-C647-C45A-2D5AD7F101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1457B6-CA81-2CED-DC27-74B00679C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41F33-DED6-499A-8A43-FF40DC3B21A7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1CDFDA-8178-703F-5F9C-7C30EBECC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10E8EF-DC7D-6771-4BB0-C0250E1C4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DA4B1-7F8A-4E22-B3CD-EF89ACDE5F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12706"/>
      </p:ext>
    </p:extLst>
  </p:cSld>
  <p:clrMapOvr>
    <a:masterClrMapping/>
  </p:clrMapOvr>
</p:sldLayout>
</file>

<file path=ppt/slideLayouts/slideLayout3.xml><?xml version="1.0" encoding="utf-8"?>
<p:sldLayout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43E34-4D88-C4C5-EB1B-BD852883B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073AD5-A4E1-5289-E4F8-5CB6486C53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C5D7D9-0DCA-B441-464C-D79337EEE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41F33-DED6-499A-8A43-FF40DC3B21A7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300AA6-D0DE-429B-241D-2CCFCB795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A29443-2A59-632F-7D42-289B98198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DA4B1-7F8A-4E22-B3CD-EF89ACDE5F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34978"/>
      </p:ext>
    </p:extLst>
  </p:cSld>
  <p:clrMapOvr>
    <a:masterClrMapping/>
  </p:clrMapOvr>
</p:sldLayout>
</file>

<file path=ppt/slideLayouts/slideLayout4.xml><?xml version="1.0" encoding="utf-8"?>
<p:sldLayout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BBF7E-6C38-B642-9467-A643F6506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CB360-4DAA-3FE0-3194-2AC45A0617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F2AAF0-2B38-4EB5-392F-C2D104BA3E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58B3E3-3DDB-3EA3-1BF8-67113B730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41F33-DED6-499A-8A43-FF40DC3B21A7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ED4479-75B1-E097-EB01-AAF3B65FE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5680AE-F253-4D00-BC14-EA54695DE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DA4B1-7F8A-4E22-B3CD-EF89ACDE5F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20735"/>
      </p:ext>
    </p:extLst>
  </p:cSld>
  <p:clrMapOvr>
    <a:masterClrMapping/>
  </p:clrMapOvr>
</p:sldLayout>
</file>

<file path=ppt/slideLayouts/slideLayout5.xml><?xml version="1.0" encoding="utf-8"?>
<p:sldLayout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F6452-98CA-BE16-85A6-CABBD02C1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0C361B-86AE-7E1E-90B2-85D338AB9F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DEF1E7-B750-C2FB-D301-9C45702587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88A369-42F4-BF11-7EB4-0E750BD843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7DDA41-DFE4-9124-454C-5834F5C3FA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2D27FDE-F866-1A73-9516-A08B946DC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41F33-DED6-499A-8A43-FF40DC3B21A7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917F50-9041-0224-6760-FEF630FA7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FF6093-7FD9-4654-4E2F-071DF8D8A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DA4B1-7F8A-4E22-B3CD-EF89ACDE5F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997616"/>
      </p:ext>
    </p:extLst>
  </p:cSld>
  <p:clrMapOvr>
    <a:masterClrMapping/>
  </p:clrMapOvr>
</p:sldLayout>
</file>

<file path=ppt/slideLayouts/slideLayout6.xml><?xml version="1.0" encoding="utf-8"?>
<p:sldLayout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1308D-CC70-658D-5245-B6E7A3494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EF5B4A-CD3F-51DA-03EB-7B1D45A06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41F33-DED6-499A-8A43-FF40DC3B21A7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7B898D-04F7-403D-9038-C77D9E295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D516BF-4521-E060-0CC4-21A5D46E2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DA4B1-7F8A-4E22-B3CD-EF89ACDE5F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140222"/>
      </p:ext>
    </p:extLst>
  </p:cSld>
  <p:clrMapOvr>
    <a:masterClrMapping/>
  </p:clrMapOvr>
</p:sldLayout>
</file>

<file path=ppt/slideLayouts/slideLayout7.xml><?xml version="1.0" encoding="utf-8"?>
<p:sldLayout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0E6753-1CF1-548E-9778-417931BF5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41F33-DED6-499A-8A43-FF40DC3B21A7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F795A2-E143-B9B5-C90F-ADD89E75C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002C04-9093-5512-2105-C1396EE8A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DA4B1-7F8A-4E22-B3CD-EF89ACDE5F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235148"/>
      </p:ext>
    </p:extLst>
  </p:cSld>
  <p:clrMapOvr>
    <a:masterClrMapping/>
  </p:clrMapOvr>
</p:sldLayout>
</file>

<file path=ppt/slideLayouts/slideLayout8.xml><?xml version="1.0" encoding="utf-8"?>
<p:sldLayout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934FA-E23B-742E-75B8-39433172B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126E00-3EC3-E1C8-4037-52866F5B7D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0E4DED-E636-A2A1-F655-EE3A811937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CE6E4E-7558-EBFB-BF7C-ACB198E51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41F33-DED6-499A-8A43-FF40DC3B21A7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A7F822-EF8D-6CB1-5018-2786C32DF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5BB68B-1F06-1261-A2B3-DE87EE878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DA4B1-7F8A-4E22-B3CD-EF89ACDE5F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046718"/>
      </p:ext>
    </p:extLst>
  </p:cSld>
  <p:clrMapOvr>
    <a:masterClrMapping/>
  </p:clrMapOvr>
</p:sldLayout>
</file>

<file path=ppt/slideLayouts/slideLayout9.xml><?xml version="1.0" encoding="utf-8"?>
<p:sldLayout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84799-CC7F-BB45-E470-A084B07F5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8E2C83-8108-2049-4472-9CC2D4C1C5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4D082E-D032-79BA-7607-9C85468346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C5E460-C0AC-5EAF-D5DB-5ECB9B695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41F33-DED6-499A-8A43-FF40DC3B21A7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1953FC-F667-98A6-7D91-21AC4B157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88A6D5-7824-A20A-C3E3-301C3A70E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DA4B1-7F8A-4E22-B3CD-EF89ACDE5F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78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A0B3FC-7510-150F-65D9-02F000A02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BEE765-F0FD-AEC7-5DEE-1085190287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F85046-B44E-5E2C-40D8-E01D6E8538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841F33-DED6-499A-8A43-FF40DC3B21A7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E1E4C7-A24A-A513-3CCB-956979D06C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AFF659-298E-9BB3-7057-99CEADFE7A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DA4B1-7F8A-4E22-B3CD-EF89ACDE5F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603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creativecommons.org/licenses/by-nc-nd/3.0/" TargetMode="External"/><Relationship Id="rId4" Type="http://schemas.openxmlformats.org/officeDocument/2006/relationships/hyperlink" Target="https://chezlouloufrance.blogspot.com/2014/10/5-things.html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activehistory.ca/2018/02/jury-selection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itpaystobecovered.com/" TargetMode="External"/><Relationship Id="rId5" Type="http://schemas.openxmlformats.org/officeDocument/2006/relationships/image" Target="../media/image43.png"/><Relationship Id="rId4" Type="http://schemas.openxmlformats.org/officeDocument/2006/relationships/hyperlink" Target="http://www.onlineandonpoint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42976307-3AD8-4983-AEBF-4D2FE16E1668}"/>
              </a:ext>
            </a:extLst>
          </p:cNvPr>
          <p:cNvSpPr txBox="1">
            <a:spLocks/>
          </p:cNvSpPr>
          <p:nvPr/>
        </p:nvSpPr>
        <p:spPr>
          <a:xfrm>
            <a:off x="965200" y="2298701"/>
            <a:ext cx="10171723" cy="21653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ct val="0"/>
              </a:spcBef>
            </a:pPr>
            <a:r>
              <a:rPr lang="en-US" altLang="en-US" sz="5000" b="1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Mitigating Data Privacy Risks from Artificial Intelligence</a:t>
            </a: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A408FB88-14D0-4348-96F2-6809104C7CC7}"/>
              </a:ext>
            </a:extLst>
          </p:cNvPr>
          <p:cNvSpPr txBox="1">
            <a:spLocks/>
          </p:cNvSpPr>
          <p:nvPr/>
        </p:nvSpPr>
        <p:spPr>
          <a:xfrm>
            <a:off x="965200" y="1847850"/>
            <a:ext cx="5410200" cy="4445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en-US" sz="2400" dirty="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5F90D848-8104-4A2C-84FF-BA5D3F41522C}"/>
              </a:ext>
            </a:extLst>
          </p:cNvPr>
          <p:cNvSpPr txBox="1">
            <a:spLocks/>
          </p:cNvSpPr>
          <p:nvPr/>
        </p:nvSpPr>
        <p:spPr>
          <a:xfrm>
            <a:off x="965200" y="4525963"/>
            <a:ext cx="5410200" cy="4445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en-US" sz="200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January 14, 2025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674588CC-AD7A-4A75-94A1-B94B2FC91954}"/>
              </a:ext>
            </a:extLst>
          </p:cNvPr>
          <p:cNvSpPr txBox="1">
            <a:spLocks/>
          </p:cNvSpPr>
          <p:nvPr/>
        </p:nvSpPr>
        <p:spPr>
          <a:xfrm>
            <a:off x="965200" y="5094288"/>
            <a:ext cx="8972176" cy="4445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2400" i="1" dirty="0">
                <a:latin typeface="Georgia" panose="02040502050405020303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Presented by: Erin Illman and Ben Milam</a:t>
            </a:r>
          </a:p>
        </p:txBody>
      </p:sp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2B2E1B2A-C808-4590-B9AC-47C21AA38F97}"/>
              </a:ext>
            </a:extLst>
          </p:cNvPr>
          <p:cNvSpPr txBox="1">
            <a:spLocks/>
          </p:cNvSpPr>
          <p:nvPr/>
        </p:nvSpPr>
        <p:spPr>
          <a:xfrm>
            <a:off x="4842030" y="6313833"/>
            <a:ext cx="5410200" cy="4445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600" baseline="300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®</a:t>
            </a:r>
            <a:r>
              <a:rPr lang="en-US" altLang="en-US" sz="14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Bradley Arant Boult Cummings LLP</a:t>
            </a:r>
          </a:p>
        </p:txBody>
      </p:sp>
    </p:spTree>
    <p:extLst>
      <p:ext uri="{BB962C8B-B14F-4D97-AF65-F5344CB8AC3E}">
        <p14:creationId xmlns:p14="http://schemas.microsoft.com/office/powerpoint/2010/main" val="1723800954"/>
      </p:ext>
    </p:extLst>
  </p:cSld>
  <p:clrMapOvr>
    <a:masterClrMapping/>
  </p:clrMapOvr>
</p:sld>
</file>

<file path=ppt/slides/slide10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4738" y="939278"/>
            <a:ext cx="9930512" cy="4254500"/>
          </a:xfrm>
        </p:spPr>
        <p:txBody>
          <a:bodyPr/>
          <a:lstStyle/>
          <a:p>
            <a:r>
              <a:rPr lang="en-US" dirty="0"/>
              <a:t>Limitations</a:t>
            </a:r>
          </a:p>
          <a:p>
            <a:pPr lvl="1"/>
            <a:r>
              <a:rPr lang="en-US" dirty="0"/>
              <a:t>Sometimes writes plausible-sounding but incorrect or nonsensical answers</a:t>
            </a:r>
          </a:p>
          <a:p>
            <a:pPr lvl="1"/>
            <a:r>
              <a:rPr lang="en-US" dirty="0"/>
              <a:t>Known as “artificial intelligence hallucination”</a:t>
            </a:r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Example: What are ChatGPT’s limitations?</a:t>
            </a:r>
          </a:p>
        </p:txBody>
      </p:sp>
      <p:pic>
        <p:nvPicPr>
          <p:cNvPr id="1026" name="Picture 2" descr="Swimming upstream… like a salmon - Wilderness of Grace">
            <a:extLst>
              <a:ext uri="{FF2B5EF4-FFF2-40B4-BE49-F238E27FC236}">
                <a16:creationId xmlns:a16="http://schemas.microsoft.com/office/drawing/2014/main" id="{70FFD521-0EF6-A0E4-DA8F-127BA85C7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249468"/>
            <a:ext cx="4053840" cy="253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/Damnthatsinteresting - a collage of salmon in water">
            <a:extLst>
              <a:ext uri="{FF2B5EF4-FFF2-40B4-BE49-F238E27FC236}">
                <a16:creationId xmlns:a16="http://schemas.microsoft.com/office/drawing/2014/main" id="{B34BA6E1-57C6-D0CF-328C-5BA58BA482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921" y="2895600"/>
            <a:ext cx="3349503" cy="3386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0541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C106E-C9DA-7170-2D55-5D92B6362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Impacts of Artificial Intelligence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F437D8-CC37-FCFD-5601-724F78C2352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1819275"/>
            <a:ext cx="10515600" cy="4302966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What are the potential harms?</a:t>
            </a:r>
          </a:p>
          <a:p>
            <a:pPr lvl="1"/>
            <a:r>
              <a:rPr lang="en-US" dirty="0"/>
              <a:t>Individuals</a:t>
            </a:r>
          </a:p>
          <a:p>
            <a:pPr lvl="2"/>
            <a:r>
              <a:rPr lang="en-US" dirty="0"/>
              <a:t>Bias</a:t>
            </a:r>
          </a:p>
          <a:p>
            <a:pPr lvl="2"/>
            <a:r>
              <a:rPr lang="en-US" dirty="0"/>
              <a:t>Safety</a:t>
            </a:r>
          </a:p>
          <a:p>
            <a:pPr lvl="2"/>
            <a:r>
              <a:rPr lang="en-US" dirty="0"/>
              <a:t>Rights and Opportunities</a:t>
            </a:r>
          </a:p>
          <a:p>
            <a:pPr lvl="1"/>
            <a:r>
              <a:rPr lang="en-US" dirty="0"/>
              <a:t>Groups</a:t>
            </a:r>
          </a:p>
          <a:p>
            <a:pPr lvl="2"/>
            <a:r>
              <a:rPr lang="en-US" dirty="0"/>
              <a:t>Discrimination</a:t>
            </a:r>
          </a:p>
          <a:p>
            <a:pPr lvl="2"/>
            <a:r>
              <a:rPr lang="en-US" dirty="0"/>
              <a:t>Mass surveillance</a:t>
            </a:r>
          </a:p>
          <a:p>
            <a:pPr lvl="2"/>
            <a:r>
              <a:rPr lang="en-US" dirty="0"/>
              <a:t>Harms to freedom of assembly or protest</a:t>
            </a:r>
          </a:p>
          <a:p>
            <a:pPr lvl="1"/>
            <a:r>
              <a:rPr lang="en-US" dirty="0"/>
              <a:t>Society</a:t>
            </a:r>
          </a:p>
          <a:p>
            <a:pPr lvl="2"/>
            <a:r>
              <a:rPr lang="en-US" dirty="0"/>
              <a:t>Harms to democratic process</a:t>
            </a:r>
          </a:p>
          <a:p>
            <a:pPr lvl="2"/>
            <a:r>
              <a:rPr lang="en-US" dirty="0"/>
              <a:t>Disinformation “bubbles”</a:t>
            </a:r>
          </a:p>
          <a:p>
            <a:pPr lvl="2"/>
            <a:r>
              <a:rPr lang="en-US" dirty="0"/>
              <a:t>Deep Fakes</a:t>
            </a:r>
          </a:p>
          <a:p>
            <a:pPr lvl="2"/>
            <a:r>
              <a:rPr lang="en-US" dirty="0"/>
              <a:t>Autonomous weapons</a:t>
            </a:r>
          </a:p>
        </p:txBody>
      </p:sp>
    </p:spTree>
    <p:extLst>
      <p:ext uri="{BB962C8B-B14F-4D97-AF65-F5344CB8AC3E}">
        <p14:creationId xmlns:p14="http://schemas.microsoft.com/office/powerpoint/2010/main" val="2700472787"/>
      </p:ext>
    </p:extLst>
  </p:cSld>
  <p:clrMapOvr>
    <a:masterClrMapping/>
  </p:clrMapOvr>
</p:sld>
</file>

<file path=ppt/slides/slide12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C106E-C9DA-7170-2D55-5D92B6362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Impacts of Artificial Intelligence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F437D8-CC37-FCFD-5601-724F78C2352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1819275"/>
            <a:ext cx="10515600" cy="4302966"/>
          </a:xfrm>
        </p:spPr>
        <p:txBody>
          <a:bodyPr>
            <a:normAutofit/>
          </a:bodyPr>
          <a:lstStyle/>
          <a:p>
            <a:r>
              <a:rPr lang="en-US" dirty="0"/>
              <a:t>What are the potential harms?</a:t>
            </a:r>
          </a:p>
          <a:p>
            <a:pPr lvl="1"/>
            <a:r>
              <a:rPr lang="en-US" dirty="0"/>
              <a:t>Companies/Institutions</a:t>
            </a:r>
          </a:p>
          <a:p>
            <a:pPr lvl="2"/>
            <a:r>
              <a:rPr lang="en-US" dirty="0"/>
              <a:t>Reputational</a:t>
            </a:r>
          </a:p>
          <a:p>
            <a:pPr lvl="2"/>
            <a:r>
              <a:rPr lang="en-US" dirty="0"/>
              <a:t>AI ethics and principles versus bottom line</a:t>
            </a:r>
          </a:p>
          <a:p>
            <a:pPr lvl="2"/>
            <a:r>
              <a:rPr lang="en-US" dirty="0"/>
              <a:t>Legal and regulatory risks</a:t>
            </a:r>
          </a:p>
          <a:p>
            <a:pPr lvl="1"/>
            <a:r>
              <a:rPr lang="en-US" dirty="0"/>
              <a:t>Ecosystem</a:t>
            </a:r>
          </a:p>
          <a:p>
            <a:pPr lvl="2"/>
            <a:r>
              <a:rPr lang="en-US" dirty="0"/>
              <a:t>Environmental harms</a:t>
            </a:r>
          </a:p>
          <a:p>
            <a:pPr lvl="3"/>
            <a:r>
              <a:rPr lang="en-US" dirty="0"/>
              <a:t>Agriculture</a:t>
            </a:r>
          </a:p>
          <a:p>
            <a:pPr lvl="3"/>
            <a:r>
              <a:rPr lang="en-US" dirty="0"/>
              <a:t>Weather forecasting</a:t>
            </a:r>
          </a:p>
          <a:p>
            <a:pPr lvl="3"/>
            <a:r>
              <a:rPr lang="en-US" dirty="0"/>
              <a:t>Energy consumption</a:t>
            </a:r>
          </a:p>
        </p:txBody>
      </p:sp>
    </p:spTree>
    <p:extLst>
      <p:ext uri="{BB962C8B-B14F-4D97-AF65-F5344CB8AC3E}">
        <p14:creationId xmlns:p14="http://schemas.microsoft.com/office/powerpoint/2010/main" val="70380489"/>
      </p:ext>
    </p:extLst>
  </p:cSld>
  <p:clrMapOvr>
    <a:masterClrMapping/>
  </p:clrMapOvr>
</p:sld>
</file>

<file path=ppt/slides/slide13.xml><?xml version="1.0" encoding="utf-8"?>
<p:sld xmlns:a16="http://schemas.microsoft.com/office/drawing/2014/main" xmlns:adec="http://schemas.microsoft.com/office/drawing/2017/decorative" xmlns:p16="http://schemas.microsoft.com/office/powerpoint/2015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BA513B0-82FF-4F41-8178-885375D1CF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3DB8501-F9F2-4ACD-B56A-9019CD5006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2987478"/>
            <a:ext cx="12228128" cy="1828800"/>
            <a:chOff x="-305" y="2987478"/>
            <a:chExt cx="12188952" cy="1828800"/>
          </a:xfrm>
        </p:grpSpPr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75C106E-C9DA-7170-2D55-5D92B6362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4551037"/>
            <a:ext cx="5021782" cy="150993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300" b="1" dirty="0"/>
              <a:t>Effective and Ethical Approaches to </a:t>
            </a:r>
            <a:br>
              <a:rPr lang="en-US" sz="3300" b="1" dirty="0"/>
            </a:br>
            <a:r>
              <a:rPr lang="en-US" sz="3300" b="1" dirty="0"/>
              <a:t>Artificial Intelligence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F437D8-CC37-FCFD-5601-724F78C235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02279" y="4551037"/>
            <a:ext cx="6794380" cy="1509935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000" dirty="0"/>
              <a:t>Organization for Economic Cooperation and Development</a:t>
            </a:r>
          </a:p>
          <a:p>
            <a:pPr lvl="1"/>
            <a:r>
              <a:rPr lang="en-US" sz="2000" dirty="0"/>
              <a:t>Inclusivity</a:t>
            </a:r>
          </a:p>
          <a:p>
            <a:pPr lvl="1"/>
            <a:r>
              <a:rPr lang="en-US" sz="2000" dirty="0"/>
              <a:t>Sustainable development</a:t>
            </a:r>
          </a:p>
          <a:p>
            <a:pPr lvl="1"/>
            <a:r>
              <a:rPr lang="en-US" sz="2000" dirty="0"/>
              <a:t>Well-being and human rights</a:t>
            </a:r>
          </a:p>
          <a:p>
            <a:pPr lvl="1"/>
            <a:r>
              <a:rPr lang="en-US" sz="2000" dirty="0"/>
              <a:t>Transparency and explain-ability</a:t>
            </a:r>
          </a:p>
          <a:p>
            <a:pPr lvl="1"/>
            <a:r>
              <a:rPr lang="en-US" sz="2000" dirty="0"/>
              <a:t>Robust security and safety</a:t>
            </a:r>
          </a:p>
          <a:p>
            <a:pPr lvl="1"/>
            <a:r>
              <a:rPr lang="en-US" sz="2000" dirty="0"/>
              <a:t>Accountability </a:t>
            </a:r>
          </a:p>
        </p:txBody>
      </p:sp>
    </p:spTree>
    <p:extLst>
      <p:ext uri="{BB962C8B-B14F-4D97-AF65-F5344CB8AC3E}">
        <p14:creationId xmlns:p14="http://schemas.microsoft.com/office/powerpoint/2010/main" val="2069949496"/>
      </p:ext>
    </p:extLst>
  </p:cSld>
  <p:clrMapOvr>
    <a:masterClrMapping/>
  </p:clrMapOvr>
</p:sld>
</file>

<file path=ppt/slides/slide14.xml><?xml version="1.0" encoding="utf-8"?>
<p:sld xmlns:a16="http://schemas.microsoft.com/office/drawing/2014/main" xmlns:p14="http://schemas.microsoft.com/office/powerpoint/2010/main" xmlns:dgm="http://schemas.openxmlformats.org/drawingml/2006/diagram" xmlns:a="http://schemas.openxmlformats.org/drawingml/2006/main" xmlns:r="http://schemas.openxmlformats.org/officeDocument/2006/relationships" xmlns:p="http://schemas.openxmlformats.org/presentationml/2006/main">
  <p:cSld>
    <p:bg>
      <p:bgPr>
        <a:pattFill prst="pct3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C106E-C9DA-7170-2D55-5D92B6362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b="1" dirty="0"/>
              <a:t>Data Privacy Considerations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AA92C9B9-E95C-6311-2837-8D365225BB7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5982525"/>
              </p:ext>
            </p:extLst>
          </p:nvPr>
        </p:nvGraphicFramePr>
        <p:xfrm>
          <a:off x="448117" y="1635020"/>
          <a:ext cx="11257414" cy="45419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91543641"/>
      </p:ext>
    </p:extLst>
  </p:cSld>
  <p:clrMapOvr>
    <a:masterClrMapping/>
  </p:clrMapOvr>
</p:sld>
</file>

<file path=ppt/slides/slide15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B38C289-62AC-6E5F-A869-BA943F48A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How to Address Privacy Issues</a:t>
            </a:r>
          </a:p>
        </p:txBody>
      </p: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00658DA3-B46A-4C23-85E3-DDA7249EFB0E}"/>
              </a:ext>
            </a:extLst>
          </p:cNvPr>
          <p:cNvGrpSpPr/>
          <p:nvPr/>
        </p:nvGrpSpPr>
        <p:grpSpPr>
          <a:xfrm>
            <a:off x="1612508" y="1145865"/>
            <a:ext cx="1721241" cy="4500845"/>
            <a:chOff x="1659178" y="1101776"/>
            <a:chExt cx="1811174" cy="4736012"/>
          </a:xfrm>
        </p:grpSpPr>
        <p:sp>
          <p:nvSpPr>
            <p:cNvPr id="112" name="Rectangle 9">
              <a:extLst>
                <a:ext uri="{FF2B5EF4-FFF2-40B4-BE49-F238E27FC236}">
                  <a16:creationId xmlns:a16="http://schemas.microsoft.com/office/drawing/2014/main" id="{4E6EEF46-62B1-4F3F-948D-9695C115413B}"/>
                </a:ext>
              </a:extLst>
            </p:cNvPr>
            <p:cNvSpPr/>
            <p:nvPr/>
          </p:nvSpPr>
          <p:spPr>
            <a:xfrm>
              <a:off x="1659178" y="4026615"/>
              <a:ext cx="1811174" cy="1811173"/>
            </a:xfrm>
            <a:prstGeom prst="ellipse">
              <a:avLst/>
            </a:prstGeom>
            <a:solidFill>
              <a:srgbClr val="FD349C">
                <a:alpha val="85000"/>
              </a:srgbClr>
            </a:solidFill>
            <a:ln>
              <a:noFill/>
            </a:ln>
            <a:scene3d>
              <a:camera prst="isometricTopUp"/>
              <a:lightRig rig="soft" dir="t"/>
            </a:scene3d>
            <a:sp3d extrusionH="25400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0958" tIns="40958" rIns="40958" bIns="40958" rtlCol="0" anchor="ctr"/>
            <a:lstStyle/>
            <a:p>
              <a:pPr algn="l"/>
              <a:endParaRPr lang="en-GB" sz="1125" dirty="0">
                <a:solidFill>
                  <a:schemeClr val="bg1"/>
                </a:solidFill>
              </a:endParaRPr>
            </a:p>
          </p:txBody>
        </p:sp>
        <p:sp>
          <p:nvSpPr>
            <p:cNvPr id="113" name="Rectangle 6">
              <a:extLst>
                <a:ext uri="{FF2B5EF4-FFF2-40B4-BE49-F238E27FC236}">
                  <a16:creationId xmlns:a16="http://schemas.microsoft.com/office/drawing/2014/main" id="{BCE78510-30E6-49B4-AD00-ACC85FAC09C6}"/>
                </a:ext>
              </a:extLst>
            </p:cNvPr>
            <p:cNvSpPr/>
            <p:nvPr/>
          </p:nvSpPr>
          <p:spPr>
            <a:xfrm>
              <a:off x="1659178" y="3295406"/>
              <a:ext cx="1811174" cy="1811173"/>
            </a:xfrm>
            <a:prstGeom prst="ellipse">
              <a:avLst/>
            </a:prstGeom>
            <a:solidFill>
              <a:srgbClr val="7213EA">
                <a:alpha val="85000"/>
              </a:srgbClr>
            </a:solidFill>
            <a:ln>
              <a:noFill/>
            </a:ln>
            <a:scene3d>
              <a:camera prst="isometricTopUp"/>
              <a:lightRig rig="soft" dir="t"/>
            </a:scene3d>
            <a:sp3d extrusionH="25400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0958" tIns="40958" rIns="40958" bIns="40958" rtlCol="0" anchor="ctr"/>
            <a:lstStyle/>
            <a:p>
              <a:pPr algn="l"/>
              <a:endParaRPr lang="en-GB" sz="1125" dirty="0">
                <a:solidFill>
                  <a:schemeClr val="bg1"/>
                </a:solidFill>
              </a:endParaRPr>
            </a:p>
          </p:txBody>
        </p:sp>
        <p:sp>
          <p:nvSpPr>
            <p:cNvPr id="114" name="Rectangle 5">
              <a:extLst>
                <a:ext uri="{FF2B5EF4-FFF2-40B4-BE49-F238E27FC236}">
                  <a16:creationId xmlns:a16="http://schemas.microsoft.com/office/drawing/2014/main" id="{DFF2AF47-7944-4DB6-944E-738A3429DF74}"/>
                </a:ext>
              </a:extLst>
            </p:cNvPr>
            <p:cNvSpPr/>
            <p:nvPr/>
          </p:nvSpPr>
          <p:spPr>
            <a:xfrm>
              <a:off x="1659178" y="2564196"/>
              <a:ext cx="1811174" cy="1811173"/>
            </a:xfrm>
            <a:prstGeom prst="ellipse">
              <a:avLst/>
            </a:prstGeom>
            <a:solidFill>
              <a:srgbClr val="00B8F5">
                <a:alpha val="85000"/>
              </a:srgbClr>
            </a:solidFill>
            <a:ln>
              <a:noFill/>
            </a:ln>
            <a:scene3d>
              <a:camera prst="isometricTopUp"/>
              <a:lightRig rig="soft" dir="t"/>
            </a:scene3d>
            <a:sp3d extrusionH="25400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0958" tIns="40958" rIns="40958" bIns="40958" rtlCol="0" anchor="ctr"/>
            <a:lstStyle/>
            <a:p>
              <a:pPr algn="l"/>
              <a:endParaRPr lang="en-GB" sz="1125" dirty="0">
                <a:solidFill>
                  <a:schemeClr val="bg1"/>
                </a:solidFill>
              </a:endParaRPr>
            </a:p>
          </p:txBody>
        </p:sp>
        <p:sp>
          <p:nvSpPr>
            <p:cNvPr id="115" name="Rectangle 4">
              <a:extLst>
                <a:ext uri="{FF2B5EF4-FFF2-40B4-BE49-F238E27FC236}">
                  <a16:creationId xmlns:a16="http://schemas.microsoft.com/office/drawing/2014/main" id="{7A8E2BBE-C414-4748-B327-94E005ECC014}"/>
                </a:ext>
              </a:extLst>
            </p:cNvPr>
            <p:cNvSpPr/>
            <p:nvPr/>
          </p:nvSpPr>
          <p:spPr>
            <a:xfrm>
              <a:off x="1659178" y="1832986"/>
              <a:ext cx="1811174" cy="1811173"/>
            </a:xfrm>
            <a:prstGeom prst="ellipse">
              <a:avLst/>
            </a:prstGeom>
            <a:solidFill>
              <a:srgbClr val="00338D"/>
            </a:solidFill>
            <a:ln>
              <a:noFill/>
            </a:ln>
            <a:scene3d>
              <a:camera prst="isometricTopUp"/>
              <a:lightRig rig="soft" dir="t"/>
            </a:scene3d>
            <a:sp3d extrusionH="25400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0958" tIns="40958" rIns="40958" bIns="40958" rtlCol="0" anchor="ctr"/>
            <a:lstStyle/>
            <a:p>
              <a:pPr algn="l"/>
              <a:endParaRPr lang="en-GB" sz="1125" dirty="0">
                <a:solidFill>
                  <a:schemeClr val="bg1"/>
                </a:solidFill>
              </a:endParaRPr>
            </a:p>
          </p:txBody>
        </p:sp>
        <p:sp>
          <p:nvSpPr>
            <p:cNvPr id="116" name="Rectangle 2">
              <a:extLst>
                <a:ext uri="{FF2B5EF4-FFF2-40B4-BE49-F238E27FC236}">
                  <a16:creationId xmlns:a16="http://schemas.microsoft.com/office/drawing/2014/main" id="{8CA488CC-22D2-4F61-A7B5-2E651702842C}"/>
                </a:ext>
              </a:extLst>
            </p:cNvPr>
            <p:cNvSpPr/>
            <p:nvPr/>
          </p:nvSpPr>
          <p:spPr>
            <a:xfrm>
              <a:off x="1659178" y="1101776"/>
              <a:ext cx="1811174" cy="1811173"/>
            </a:xfrm>
            <a:prstGeom prst="ellipse">
              <a:avLst/>
            </a:prstGeom>
            <a:solidFill>
              <a:srgbClr val="1F4AE3">
                <a:alpha val="85000"/>
              </a:srgbClr>
            </a:solidFill>
            <a:ln>
              <a:noFill/>
            </a:ln>
            <a:scene3d>
              <a:camera prst="isometricTopUp"/>
              <a:lightRig rig="soft" dir="t"/>
            </a:scene3d>
            <a:sp3d extrusionH="25400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0958" tIns="40958" rIns="40958" bIns="40958" rtlCol="0" anchor="ctr"/>
            <a:lstStyle/>
            <a:p>
              <a:pPr algn="l"/>
              <a:endParaRPr lang="en-GB" sz="1125" dirty="0">
                <a:solidFill>
                  <a:schemeClr val="bg1"/>
                </a:solidFill>
              </a:endParaRPr>
            </a:p>
          </p:txBody>
        </p:sp>
      </p:grpSp>
      <p:sp>
        <p:nvSpPr>
          <p:cNvPr id="118" name="TextBox 117">
            <a:extLst>
              <a:ext uri="{FF2B5EF4-FFF2-40B4-BE49-F238E27FC236}">
                <a16:creationId xmlns:a16="http://schemas.microsoft.com/office/drawing/2014/main" id="{71BF7C5C-0477-4F66-B6DF-568A8D44BDE2}"/>
              </a:ext>
            </a:extLst>
          </p:cNvPr>
          <p:cNvSpPr txBox="1"/>
          <p:nvPr/>
        </p:nvSpPr>
        <p:spPr>
          <a:xfrm flipH="1">
            <a:off x="4926806" y="1614047"/>
            <a:ext cx="5922172" cy="8754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0000"/>
              </a:lnSpc>
              <a:spcAft>
                <a:spcPts val="225"/>
              </a:spcAft>
              <a:defRPr/>
            </a:pPr>
            <a:r>
              <a:rPr lang="en-GB" b="1" dirty="0">
                <a:solidFill>
                  <a:srgbClr val="123560"/>
                </a:solidFill>
                <a:latin typeface="Arial"/>
              </a:rPr>
              <a:t>Privacy by Design</a:t>
            </a:r>
          </a:p>
          <a:p>
            <a:pPr>
              <a:lnSpc>
                <a:spcPct val="110000"/>
              </a:lnSpc>
              <a:spcAft>
                <a:spcPts val="225"/>
              </a:spcAft>
              <a:defRPr/>
            </a:pPr>
            <a:r>
              <a:rPr lang="en-GB" sz="1050" dirty="0">
                <a:solidFill>
                  <a:srgbClr val="123560"/>
                </a:solidFill>
                <a:latin typeface="Arial"/>
              </a:rPr>
              <a:t>Are privacy professionals involved throughout the development lifecycle to help ensure the privacy rights of data subjects are respected?</a:t>
            </a:r>
          </a:p>
          <a:p>
            <a:pPr>
              <a:lnSpc>
                <a:spcPct val="110000"/>
              </a:lnSpc>
              <a:spcAft>
                <a:spcPts val="225"/>
              </a:spcAft>
              <a:defRPr/>
            </a:pPr>
            <a:endParaRPr lang="en-GB" sz="1050" dirty="0">
              <a:solidFill>
                <a:srgbClr val="123560"/>
              </a:solidFill>
              <a:latin typeface="Arial"/>
            </a:endParaRPr>
          </a:p>
        </p:txBody>
      </p: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A9AB3BFB-40CB-4603-8E30-0001C281900D}"/>
              </a:ext>
            </a:extLst>
          </p:cNvPr>
          <p:cNvCxnSpPr>
            <a:cxnSpLocks/>
          </p:cNvCxnSpPr>
          <p:nvPr/>
        </p:nvCxnSpPr>
        <p:spPr>
          <a:xfrm>
            <a:off x="3205565" y="2395019"/>
            <a:ext cx="1468550" cy="1"/>
          </a:xfrm>
          <a:prstGeom prst="line">
            <a:avLst/>
          </a:prstGeom>
          <a:ln w="12700">
            <a:solidFill>
              <a:srgbClr val="B2B2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TextBox 120">
            <a:extLst>
              <a:ext uri="{FF2B5EF4-FFF2-40B4-BE49-F238E27FC236}">
                <a16:creationId xmlns:a16="http://schemas.microsoft.com/office/drawing/2014/main" id="{EC3BE820-BA2D-4FF6-A728-D73155F5DBE1}"/>
              </a:ext>
            </a:extLst>
          </p:cNvPr>
          <p:cNvSpPr txBox="1"/>
          <p:nvPr/>
        </p:nvSpPr>
        <p:spPr>
          <a:xfrm flipH="1">
            <a:off x="4926805" y="2344852"/>
            <a:ext cx="5922170" cy="6720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0000"/>
              </a:lnSpc>
              <a:spcAft>
                <a:spcPts val="225"/>
              </a:spcAft>
              <a:defRPr/>
            </a:pPr>
            <a:r>
              <a:rPr lang="en-GB" b="1" dirty="0">
                <a:solidFill>
                  <a:srgbClr val="123560"/>
                </a:solidFill>
                <a:latin typeface="Arial"/>
              </a:rPr>
              <a:t>Data Minimization vs. Statistical Accuracy</a:t>
            </a:r>
          </a:p>
          <a:p>
            <a:pPr>
              <a:lnSpc>
                <a:spcPct val="110000"/>
              </a:lnSpc>
              <a:spcAft>
                <a:spcPts val="225"/>
              </a:spcAft>
              <a:defRPr/>
            </a:pPr>
            <a:r>
              <a:rPr lang="en-GB" sz="1050" dirty="0">
                <a:solidFill>
                  <a:srgbClr val="123560"/>
                </a:solidFill>
                <a:latin typeface="Arial"/>
              </a:rPr>
              <a:t>How can the organization balance regulations requiring data minimization while also achieving their desired level of statistical accuracy?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A5ED0F96-6F51-4D9E-986A-B4FF31D59F8E}"/>
              </a:ext>
            </a:extLst>
          </p:cNvPr>
          <p:cNvSpPr txBox="1"/>
          <p:nvPr/>
        </p:nvSpPr>
        <p:spPr>
          <a:xfrm flipH="1">
            <a:off x="4926806" y="3109505"/>
            <a:ext cx="5922170" cy="6720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225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rgbClr val="1235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Notice &amp; Consent</a:t>
            </a:r>
          </a:p>
          <a:p>
            <a:pPr marL="0" marR="0" lvl="0" indent="0" algn="l" defTabSz="6858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225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1235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Have individuals explicitly consented to the use of their personal data – or is there a way for the individual to request to “opt-out”?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3C5AB1EB-31B0-4A6E-BC5B-F6A2DB8FCD3F}"/>
              </a:ext>
            </a:extLst>
          </p:cNvPr>
          <p:cNvSpPr txBox="1"/>
          <p:nvPr/>
        </p:nvSpPr>
        <p:spPr>
          <a:xfrm flipH="1">
            <a:off x="4926806" y="3807577"/>
            <a:ext cx="5922170" cy="100431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225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rgbClr val="1235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Data Retention</a:t>
            </a:r>
          </a:p>
          <a:p>
            <a:pPr marL="0" marR="0" lvl="0" indent="0" algn="l" defTabSz="6858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225"/>
              </a:spcAft>
              <a:buClrTx/>
              <a:buSzTx/>
              <a:buFontTx/>
              <a:buNone/>
              <a:tabLst/>
              <a:defRPr/>
            </a:pPr>
            <a:r>
              <a:rPr lang="en-GB" sz="1050" dirty="0">
                <a:solidFill>
                  <a:srgbClr val="123560"/>
                </a:solidFill>
                <a:latin typeface="Arial"/>
              </a:rPr>
              <a:t>Once a model has been trained, is</a:t>
            </a: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1235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the underlying training data still required (i.e., Continuous Learning Models) or can it be deleted?</a:t>
            </a:r>
          </a:p>
          <a:p>
            <a:pPr>
              <a:lnSpc>
                <a:spcPct val="110000"/>
              </a:lnSpc>
              <a:spcAft>
                <a:spcPts val="225"/>
              </a:spcAft>
              <a:defRPr/>
            </a:pPr>
            <a:br>
              <a:rPr lang="en-GB" sz="900" dirty="0">
                <a:solidFill>
                  <a:srgbClr val="123560"/>
                </a:solidFill>
                <a:latin typeface="Arial"/>
              </a:rPr>
            </a:br>
            <a:endParaRPr lang="en-GB" sz="900" dirty="0">
              <a:solidFill>
                <a:srgbClr val="123560"/>
              </a:solidFill>
              <a:latin typeface="Arial"/>
            </a:endParaRPr>
          </a:p>
        </p:txBody>
      </p: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814708AB-BB1E-4832-AFB3-661F9D4472DD}"/>
              </a:ext>
            </a:extLst>
          </p:cNvPr>
          <p:cNvCxnSpPr>
            <a:cxnSpLocks/>
          </p:cNvCxnSpPr>
          <p:nvPr/>
        </p:nvCxnSpPr>
        <p:spPr>
          <a:xfrm>
            <a:off x="3205565" y="4513856"/>
            <a:ext cx="1468550" cy="1"/>
          </a:xfrm>
          <a:prstGeom prst="line">
            <a:avLst/>
          </a:prstGeom>
          <a:ln w="12700">
            <a:solidFill>
              <a:srgbClr val="B2B2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TextBox 129">
            <a:extLst>
              <a:ext uri="{FF2B5EF4-FFF2-40B4-BE49-F238E27FC236}">
                <a16:creationId xmlns:a16="http://schemas.microsoft.com/office/drawing/2014/main" id="{6A8E23A9-EB85-41E6-844D-C02FE4658BE1}"/>
              </a:ext>
            </a:extLst>
          </p:cNvPr>
          <p:cNvSpPr txBox="1"/>
          <p:nvPr/>
        </p:nvSpPr>
        <p:spPr>
          <a:xfrm flipH="1">
            <a:off x="4926808" y="4526917"/>
            <a:ext cx="5922167" cy="8497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0000"/>
              </a:lnSpc>
              <a:spcAft>
                <a:spcPts val="225"/>
              </a:spcAft>
              <a:defRPr/>
            </a:pPr>
            <a:r>
              <a:rPr lang="en-GB" b="1" dirty="0">
                <a:solidFill>
                  <a:srgbClr val="123560"/>
                </a:solidFill>
                <a:latin typeface="Arial"/>
              </a:rPr>
              <a:t>Data Deletion (‘Right to be Forgotten’)</a:t>
            </a:r>
          </a:p>
          <a:p>
            <a:pPr>
              <a:lnSpc>
                <a:spcPct val="110000"/>
              </a:lnSpc>
              <a:spcAft>
                <a:spcPts val="225"/>
              </a:spcAft>
              <a:defRPr/>
            </a:pPr>
            <a:r>
              <a:rPr lang="en-GB" sz="1050" dirty="0">
                <a:solidFill>
                  <a:srgbClr val="123560"/>
                </a:solidFill>
                <a:latin typeface="Arial"/>
              </a:rPr>
              <a:t>Is the organization able to (1) identify an individual’s data after it has been ingested into a model, and (2) validate that both the original data – as well as any resulting impact or contribution derived from that data – are able to be deleted?</a:t>
            </a:r>
            <a:endParaRPr lang="en-GB" sz="900" dirty="0">
              <a:solidFill>
                <a:srgbClr val="123560"/>
              </a:solidFill>
              <a:latin typeface="Arial"/>
            </a:endParaRPr>
          </a:p>
        </p:txBody>
      </p: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722ED36B-8AD1-4AC0-BF98-11C3F054A83A}"/>
              </a:ext>
            </a:extLst>
          </p:cNvPr>
          <p:cNvCxnSpPr>
            <a:cxnSpLocks/>
          </p:cNvCxnSpPr>
          <p:nvPr/>
        </p:nvCxnSpPr>
        <p:spPr>
          <a:xfrm>
            <a:off x="3205565" y="5220134"/>
            <a:ext cx="1468550" cy="1"/>
          </a:xfrm>
          <a:prstGeom prst="line">
            <a:avLst/>
          </a:prstGeom>
          <a:ln w="12700">
            <a:solidFill>
              <a:srgbClr val="B2B2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287CE7CF-867A-8DBD-2725-CAD89F976AD3}"/>
              </a:ext>
            </a:extLst>
          </p:cNvPr>
          <p:cNvCxnSpPr>
            <a:cxnSpLocks/>
          </p:cNvCxnSpPr>
          <p:nvPr/>
        </p:nvCxnSpPr>
        <p:spPr>
          <a:xfrm>
            <a:off x="3205565" y="1770442"/>
            <a:ext cx="1468550" cy="1"/>
          </a:xfrm>
          <a:prstGeom prst="line">
            <a:avLst/>
          </a:prstGeom>
          <a:ln w="12700">
            <a:solidFill>
              <a:srgbClr val="B2B2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0E70E75-5EDB-FC4E-E0DD-405A6595B873}"/>
              </a:ext>
            </a:extLst>
          </p:cNvPr>
          <p:cNvCxnSpPr>
            <a:cxnSpLocks/>
          </p:cNvCxnSpPr>
          <p:nvPr/>
        </p:nvCxnSpPr>
        <p:spPr>
          <a:xfrm>
            <a:off x="3205565" y="3193506"/>
            <a:ext cx="1468550" cy="1"/>
          </a:xfrm>
          <a:prstGeom prst="line">
            <a:avLst/>
          </a:prstGeom>
          <a:ln w="12700">
            <a:solidFill>
              <a:srgbClr val="B2B2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D3C55A7-217F-F29E-A982-E4C8A087C7AE}"/>
              </a:ext>
            </a:extLst>
          </p:cNvPr>
          <p:cNvCxnSpPr>
            <a:cxnSpLocks/>
          </p:cNvCxnSpPr>
          <p:nvPr/>
        </p:nvCxnSpPr>
        <p:spPr>
          <a:xfrm>
            <a:off x="3205565" y="3872212"/>
            <a:ext cx="1468550" cy="1"/>
          </a:xfrm>
          <a:prstGeom prst="line">
            <a:avLst/>
          </a:prstGeom>
          <a:ln w="12700">
            <a:solidFill>
              <a:srgbClr val="B2B2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3028615"/>
      </p:ext>
    </p:extLst>
  </p:cSld>
  <p:clrMapOvr>
    <a:masterClrMapping/>
  </p:clrMapOvr>
</p:sld>
</file>

<file path=ppt/slides/slide16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C106E-C9DA-7170-2D55-5D92B6362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Risk Management for Artificial Intelligence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F437D8-CC37-FCFD-5601-724F78C2352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1607328"/>
            <a:ext cx="10752274" cy="4060741"/>
          </a:xfrm>
        </p:spPr>
        <p:txBody>
          <a:bodyPr/>
          <a:lstStyle/>
          <a:p>
            <a:r>
              <a:rPr lang="en-US" dirty="0"/>
              <a:t>Understand the AI Development Lifecycle </a:t>
            </a:r>
          </a:p>
          <a:p>
            <a:r>
              <a:rPr lang="en-US" dirty="0"/>
              <a:t>7 Characteristics of Trustworthy AI</a:t>
            </a:r>
          </a:p>
          <a:p>
            <a:pPr lvl="1"/>
            <a:r>
              <a:rPr lang="en-US" dirty="0"/>
              <a:t>Valid and reliable</a:t>
            </a:r>
          </a:p>
          <a:p>
            <a:pPr lvl="1"/>
            <a:r>
              <a:rPr lang="en-US" dirty="0"/>
              <a:t>Secure and resilient</a:t>
            </a:r>
          </a:p>
          <a:p>
            <a:pPr lvl="1"/>
            <a:r>
              <a:rPr lang="en-US" dirty="0"/>
              <a:t>Explainable and interpretable</a:t>
            </a:r>
          </a:p>
          <a:p>
            <a:pPr lvl="1"/>
            <a:r>
              <a:rPr lang="en-US" dirty="0"/>
              <a:t>Privacy enhanced</a:t>
            </a:r>
          </a:p>
          <a:p>
            <a:pPr lvl="1"/>
            <a:r>
              <a:rPr lang="en-US" dirty="0"/>
              <a:t>Fair, with harmful bias managed</a:t>
            </a:r>
          </a:p>
          <a:p>
            <a:pPr lvl="1"/>
            <a:r>
              <a:rPr lang="en-US" dirty="0"/>
              <a:t>Accountable and transparent</a:t>
            </a:r>
          </a:p>
          <a:p>
            <a:r>
              <a:rPr lang="en-US" dirty="0"/>
              <a:t>Invest in AI Governance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726103"/>
      </p:ext>
    </p:extLst>
  </p:cSld>
  <p:clrMapOvr>
    <a:masterClrMapping/>
  </p:clrMapOvr>
</p:sld>
</file>

<file path=ppt/slides/slide17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C106E-C9DA-7170-2D55-5D92B6362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090" y="0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Risk Management for Artificial Intelligence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6C3EC1-6C68-D2B9-61EA-083168B6C9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4982" y="1252139"/>
            <a:ext cx="4859001" cy="507729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127000" cap="rnd">
            <a:solidFill>
              <a:srgbClr val="FFFFFF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76200" dist="95250" dir="10500000" sx="97000" sy="23000" kx="900000" algn="br" rotWithShape="0">
              <a:srgbClr val="000000">
                <a:alpha val="20000"/>
              </a:srgbClr>
            </a:outerShdw>
            <a:softEdge rad="12700"/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546043803"/>
      </p:ext>
    </p:extLst>
  </p:cSld>
  <p:clrMapOvr>
    <a:masterClrMapping/>
  </p:clrMapOvr>
</p:sld>
</file>

<file path=ppt/slides/slide18.xml><?xml version="1.0" encoding="utf-8"?>
<p:sld xmlns:a14="http://schemas.microsoft.com/office/drawing/2010/main" xmlns:a16="http://schemas.microsoft.com/office/drawing/2014/main" xmlns:dgm="http://schemas.openxmlformats.org/drawingml/2006/diagram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36073" y="658545"/>
            <a:ext cx="9770533" cy="689509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anchor="t">
            <a:normAutofit fontScale="90000"/>
          </a:bodyPr>
          <a:lstStyle/>
          <a:p>
            <a:r>
              <a:rPr lang="en-US" dirty="0"/>
              <a:t>PREPARING FOR AND VETTING AI TOOLS</a:t>
            </a: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14"/>
          </p:nvPr>
        </p:nvSpPr>
        <p:spPr bwMode="auto">
          <a:xfrm>
            <a:off x="8558784" y="6486782"/>
            <a:ext cx="1763776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norm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defTabSz="457200" rtl="0" eaLnBrk="1" fontAlgn="base" latinLnBrk="0" hangingPunct="1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A7C2B75F-1FC1-471B-8B91-F166547122D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pPr marL="0" marR="0" lvl="0" indent="0" defTabSz="457200" rtl="0" eaLnBrk="1" fontAlgn="base" latinLnBrk="0" hangingPunct="1"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graphicFrame>
        <p:nvGraphicFramePr>
          <p:cNvPr id="18438" name="Content Placeholder 3">
            <a:extLst>
              <a:ext uri="{FF2B5EF4-FFF2-40B4-BE49-F238E27FC236}">
                <a16:creationId xmlns:a16="http://schemas.microsoft.com/office/drawing/2014/main" id="{A2BD23A3-4C59-03BE-F90F-A4C299315EB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49740" y="1470713"/>
          <a:ext cx="11292520" cy="46359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67784158"/>
      </p:ext>
    </p:extLst>
  </p:cSld>
  <p:clrMapOvr>
    <a:masterClrMapping/>
  </p:clrMapOvr>
</p:sld>
</file>

<file path=ppt/slides/slide19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cap="all" dirty="0">
                <a:latin typeface="Arial" panose="020B0604020202020204" pitchFamily="34" charset="0"/>
                <a:cs typeface="Arial" panose="020B0604020202020204" pitchFamily="34" charset="0"/>
              </a:rPr>
              <a:t>INSURANCE coverage for data privacy risks</a:t>
            </a:r>
          </a:p>
        </p:txBody>
      </p:sp>
    </p:spTree>
    <p:extLst>
      <p:ext uri="{BB962C8B-B14F-4D97-AF65-F5344CB8AC3E}">
        <p14:creationId xmlns:p14="http://schemas.microsoft.com/office/powerpoint/2010/main" val="2947885928"/>
      </p:ext>
    </p:extLst>
  </p:cSld>
  <p:clrMapOvr>
    <a:masterClrMapping/>
  </p:clrMapOvr>
</p:sld>
</file>

<file path=ppt/slides/slide2.xml><?xml version="1.0" encoding="utf-8"?>
<p:sld xmlns:a16="http://schemas.microsoft.com/office/drawing/2014/main" xmlns:adec="http://schemas.microsoft.com/office/drawing/2017/decorative" xmlns:p16="http://schemas.microsoft.com/office/powerpoint/2015/main" xmlns:a14="http://schemas.microsoft.com/office/drawing/2010/main" xmlns:ask="http://schemas.microsoft.com/office/drawing/2018/sketchyshapes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1" dirty="0"/>
              <a:t>Agenda</a:t>
            </a:r>
          </a:p>
        </p:txBody>
      </p:sp>
      <p:pic>
        <p:nvPicPr>
          <p:cNvPr id="3" name="Content Placeholder 2" descr="3D face graphic">
            <a:extLst>
              <a:ext uri="{FF2B5EF4-FFF2-40B4-BE49-F238E27FC236}">
                <a16:creationId xmlns:a16="http://schemas.microsoft.com/office/drawing/2014/main" id="{0AA07E56-D78C-DEBF-694A-7D641249AF3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83" r="17473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5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735501" y="2706624"/>
            <a:ext cx="7194087" cy="3483864"/>
          </a:xfrm>
        </p:spPr>
        <p:txBody>
          <a:bodyPr vert="horz" lIns="91440" tIns="45720" rIns="91440" bIns="45720" rtlCol="0">
            <a:normAutofit/>
          </a:bodyPr>
          <a:lstStyle/>
          <a:p>
            <a:pPr marL="514350"/>
            <a:endParaRPr lang="en-US" sz="2200" dirty="0"/>
          </a:p>
          <a:p>
            <a:pPr marL="971550" indent="-457200">
              <a:buFont typeface="+mj-lt"/>
              <a:buAutoNum type="arabicPeriod"/>
            </a:pPr>
            <a:r>
              <a:rPr lang="en-US" sz="3200" dirty="0"/>
              <a:t>Introduction and Overview of AI</a:t>
            </a:r>
          </a:p>
          <a:p>
            <a:pPr marL="971550" indent="-457200">
              <a:buFont typeface="+mj-lt"/>
              <a:buAutoNum type="arabicPeriod"/>
            </a:pPr>
            <a:r>
              <a:rPr lang="en-US" sz="3200" dirty="0"/>
              <a:t>AI Impacts and Understanding Risks</a:t>
            </a:r>
          </a:p>
          <a:p>
            <a:pPr marL="971550" indent="-457200">
              <a:buFont typeface="+mj-lt"/>
              <a:buAutoNum type="arabicPeriod"/>
            </a:pPr>
            <a:r>
              <a:rPr lang="en-US" sz="3200" dirty="0"/>
              <a:t>Effective and Ethical Approach to AI</a:t>
            </a:r>
          </a:p>
          <a:p>
            <a:pPr marL="971550" indent="-457200">
              <a:buFont typeface="+mj-lt"/>
              <a:buAutoNum type="arabicPeriod"/>
            </a:pPr>
            <a:r>
              <a:rPr lang="en-US" sz="3200" dirty="0"/>
              <a:t>AI Risk Management</a:t>
            </a:r>
          </a:p>
          <a:p>
            <a:pPr marL="971550" indent="-457200">
              <a:buFont typeface="+mj-lt"/>
              <a:buAutoNum type="arabicPeriod"/>
            </a:pPr>
            <a:r>
              <a:rPr lang="en-US" sz="3200" dirty="0"/>
              <a:t>Insurance Coverage for AI Risks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158700198"/>
      </p:ext>
    </p:extLst>
  </p:cSld>
  <p:clrMapOvr>
    <a:masterClrMapping/>
  </p:clrMapOvr>
</p:sld>
</file>

<file path=ppt/slides/slide20.xml><?xml version="1.0" encoding="utf-8"?>
<p:sld xmlns:a14="http://schemas.microsoft.com/office/drawing/2010/main" xmlns:a16="http://schemas.microsoft.com/office/drawing/2014/main" xmlns:a1611="http://schemas.microsoft.com/office/drawing/2016/11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1157844" y="86768"/>
            <a:ext cx="98763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 b="1" kern="1200" cap="none" baseline="0">
                <a:solidFill>
                  <a:schemeClr val="bg1"/>
                </a:solidFill>
                <a:latin typeface="+mj-lt"/>
                <a:ea typeface="ＭＳ Ｐゴシック" pitchFamily="-101" charset="-128"/>
                <a:cs typeface="ＭＳ Ｐゴシック" pitchFamily="-101" charset="-128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B333B"/>
                </a:solidFill>
                <a:latin typeface="Arial" pitchFamily="-101" charset="0"/>
                <a:ea typeface="ＭＳ Ｐゴシック" pitchFamily="-101" charset="-128"/>
                <a:cs typeface="ＭＳ Ｐゴシック" pitchFamily="-101" charset="-128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B333B"/>
                </a:solidFill>
                <a:latin typeface="Arial" pitchFamily="-101" charset="0"/>
                <a:ea typeface="ＭＳ Ｐゴシック" pitchFamily="-101" charset="-128"/>
                <a:cs typeface="ＭＳ Ｐゴシック" pitchFamily="-101" charset="-128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B333B"/>
                </a:solidFill>
                <a:latin typeface="Arial" pitchFamily="-101" charset="0"/>
                <a:ea typeface="ＭＳ Ｐゴシック" pitchFamily="-101" charset="-128"/>
                <a:cs typeface="ＭＳ Ｐゴシック" pitchFamily="-101" charset="-128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B333B"/>
                </a:solidFill>
                <a:latin typeface="Arial" pitchFamily="-101" charset="0"/>
                <a:ea typeface="ＭＳ Ｐゴシック" pitchFamily="-101" charset="-128"/>
                <a:cs typeface="ＭＳ Ｐゴシック" pitchFamily="-101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B333B"/>
                </a:solidFill>
                <a:latin typeface="Arial" pitchFamily="-101" charset="0"/>
                <a:ea typeface="ＭＳ Ｐゴシック" pitchFamily="-101" charset="-128"/>
                <a:cs typeface="ＭＳ Ｐゴシック" pitchFamily="-101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B333B"/>
                </a:solidFill>
                <a:latin typeface="Arial" pitchFamily="-101" charset="0"/>
                <a:ea typeface="ＭＳ Ｐゴシック" pitchFamily="-101" charset="-128"/>
                <a:cs typeface="ＭＳ Ｐゴシック" pitchFamily="-101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B333B"/>
                </a:solidFill>
                <a:latin typeface="Arial" pitchFamily="-101" charset="0"/>
                <a:ea typeface="ＭＳ Ｐゴシック" pitchFamily="-101" charset="-128"/>
                <a:cs typeface="ＭＳ Ｐゴシック" pitchFamily="-101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B333B"/>
                </a:solidFill>
                <a:latin typeface="Arial" pitchFamily="-101" charset="0"/>
                <a:ea typeface="ＭＳ Ｐゴシック" pitchFamily="-101" charset="-128"/>
                <a:cs typeface="ＭＳ Ｐゴシック" pitchFamily="-101" charset="-128"/>
              </a:defRPr>
            </a:lvl9pPr>
          </a:lstStyle>
          <a:p>
            <a:r>
              <a:rPr lang="en-US" altLang="en-US" dirty="0">
                <a:solidFill>
                  <a:srgbClr val="CB333B"/>
                </a:solidFill>
                <a:latin typeface="Arial"/>
              </a:rPr>
              <a:t>“A La Carte” Approach to Cyber and Data Privacy Insurance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7094EE-CC54-E5D4-A511-5F34B5F95B19}"/>
              </a:ext>
            </a:extLst>
          </p:cNvPr>
          <p:cNvSpPr txBox="1"/>
          <p:nvPr/>
        </p:nvSpPr>
        <p:spPr>
          <a:xfrm>
            <a:off x="554198" y="1483755"/>
            <a:ext cx="11637801" cy="4693593"/>
          </a:xfrm>
          <a:prstGeom prst="rect">
            <a:avLst/>
          </a:prstGeom>
          <a:noFill/>
        </p:spPr>
        <p:txBody>
          <a:bodyPr wrap="square" numCol="2"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First Party Coverage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Post Breach Response </a:t>
            </a:r>
          </a:p>
          <a:p>
            <a:pPr lvl="1">
              <a:buClr>
                <a:srgbClr val="C00000"/>
              </a:buClr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Crisis management</a:t>
            </a:r>
          </a:p>
          <a:p>
            <a:pPr lvl="1">
              <a:spcAft>
                <a:spcPts val="600"/>
              </a:spcAft>
              <a:buClr>
                <a:srgbClr val="C00000"/>
              </a:buClr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Privacy notification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Time Element</a:t>
            </a:r>
          </a:p>
          <a:p>
            <a:pPr lvl="1">
              <a:buClr>
                <a:srgbClr val="C00000"/>
              </a:buClr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Business interruption</a:t>
            </a:r>
          </a:p>
          <a:p>
            <a:pPr lvl="1">
              <a:spcAft>
                <a:spcPts val="600"/>
              </a:spcAft>
              <a:buClr>
                <a:srgbClr val="C00000"/>
              </a:buClr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Extra expense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Theft/Fraud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C00000"/>
              </a:buClr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Data assets</a:t>
            </a:r>
          </a:p>
          <a:p>
            <a:pPr lvl="1">
              <a:buClr>
                <a:srgbClr val="C00000"/>
              </a:buClr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Cyber extortion</a:t>
            </a:r>
          </a:p>
          <a:p>
            <a:pPr lvl="1">
              <a:buClr>
                <a:srgbClr val="C00000"/>
              </a:buClr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Computer fraud</a:t>
            </a:r>
          </a:p>
          <a:p>
            <a:pPr lvl="1">
              <a:buClr>
                <a:srgbClr val="C00000"/>
              </a:buClr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Funds transfer fraud</a:t>
            </a:r>
          </a:p>
          <a:p>
            <a:pPr lvl="1">
              <a:buClr>
                <a:srgbClr val="C00000"/>
              </a:buClr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Social engineering</a:t>
            </a:r>
          </a:p>
          <a:p>
            <a:pPr marL="1371600" indent="-342900">
              <a:spcAft>
                <a:spcPts val="600"/>
              </a:spcAft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Third Party Coverage</a:t>
            </a:r>
          </a:p>
          <a:p>
            <a:pPr marL="1371600" indent="-3429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Information security and privacy liability</a:t>
            </a:r>
          </a:p>
          <a:p>
            <a:pPr marL="1371600" indent="-3429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Regulatory defense and penalties</a:t>
            </a:r>
          </a:p>
          <a:p>
            <a:pPr marL="1371600" indent="-3429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Payment card industry fines and assessments</a:t>
            </a:r>
          </a:p>
          <a:p>
            <a:pPr marL="1371600" indent="-3429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Website media liability</a:t>
            </a:r>
          </a:p>
          <a:p>
            <a:pPr marL="1371600" indent="-3429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Bodily injury and property damage</a:t>
            </a:r>
          </a:p>
        </p:txBody>
      </p:sp>
      <p:pic>
        <p:nvPicPr>
          <p:cNvPr id="16" name="Picture 15" descr="A menu board with white text&#10;&#10;Description automatically generated">
            <a:extLst>
              <a:ext uri="{FF2B5EF4-FFF2-40B4-BE49-F238E27FC236}">
                <a16:creationId xmlns:a16="http://schemas.microsoft.com/office/drawing/2014/main" id="{21118F8B-E186-57D9-86A4-78F0C601305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53409"/>
          <a:stretch/>
        </p:blipFill>
        <p:spPr>
          <a:xfrm>
            <a:off x="5195949" y="1898735"/>
            <a:ext cx="1800101" cy="38636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339C7EE-0C75-BD5D-12B8-B41D1F65A9EE}"/>
              </a:ext>
            </a:extLst>
          </p:cNvPr>
          <p:cNvSpPr txBox="1"/>
          <p:nvPr/>
        </p:nvSpPr>
        <p:spPr>
          <a:xfrm>
            <a:off x="3048000" y="6477000"/>
            <a:ext cx="6096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4" tooltip="https://chezlouloufrance.blogspot.com/2014/10/5-things.html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5" tooltip="https://creativecommons.org/licenses/by-nc-nd/3.0/"/>
              </a:rPr>
              <a:t>CC BY-NC-ND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402144190"/>
      </p:ext>
    </p:extLst>
  </p:cSld>
  <p:clrMapOvr>
    <a:masterClrMapping/>
  </p:clrMapOvr>
</p:sld>
</file>

<file path=ppt/slides/slide21.xml><?xml version="1.0" encoding="utf-8"?>
<p:sld xmlns:a14="http://schemas.microsoft.com/office/drawing/2010/main"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2438400" y="245008"/>
            <a:ext cx="7315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 b="1" kern="1200" cap="none" baseline="0">
                <a:solidFill>
                  <a:schemeClr val="bg1"/>
                </a:solidFill>
                <a:latin typeface="+mj-lt"/>
                <a:ea typeface="ＭＳ Ｐゴシック" pitchFamily="-101" charset="-128"/>
                <a:cs typeface="ＭＳ Ｐゴシック" pitchFamily="-101" charset="-128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B333B"/>
                </a:solidFill>
                <a:latin typeface="Arial" pitchFamily="-101" charset="0"/>
                <a:ea typeface="ＭＳ Ｐゴシック" pitchFamily="-101" charset="-128"/>
                <a:cs typeface="ＭＳ Ｐゴシック" pitchFamily="-101" charset="-128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B333B"/>
                </a:solidFill>
                <a:latin typeface="Arial" pitchFamily="-101" charset="0"/>
                <a:ea typeface="ＭＳ Ｐゴシック" pitchFamily="-101" charset="-128"/>
                <a:cs typeface="ＭＳ Ｐゴシック" pitchFamily="-101" charset="-128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B333B"/>
                </a:solidFill>
                <a:latin typeface="Arial" pitchFamily="-101" charset="0"/>
                <a:ea typeface="ＭＳ Ｐゴシック" pitchFamily="-101" charset="-128"/>
                <a:cs typeface="ＭＳ Ｐゴシック" pitchFamily="-101" charset="-128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B333B"/>
                </a:solidFill>
                <a:latin typeface="Arial" pitchFamily="-101" charset="0"/>
                <a:ea typeface="ＭＳ Ｐゴシック" pitchFamily="-101" charset="-128"/>
                <a:cs typeface="ＭＳ Ｐゴシック" pitchFamily="-101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B333B"/>
                </a:solidFill>
                <a:latin typeface="Arial" pitchFamily="-101" charset="0"/>
                <a:ea typeface="ＭＳ Ｐゴシック" pitchFamily="-101" charset="-128"/>
                <a:cs typeface="ＭＳ Ｐゴシック" pitchFamily="-101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B333B"/>
                </a:solidFill>
                <a:latin typeface="Arial" pitchFamily="-101" charset="0"/>
                <a:ea typeface="ＭＳ Ｐゴシック" pitchFamily="-101" charset="-128"/>
                <a:cs typeface="ＭＳ Ｐゴシック" pitchFamily="-101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B333B"/>
                </a:solidFill>
                <a:latin typeface="Arial" pitchFamily="-101" charset="0"/>
                <a:ea typeface="ＭＳ Ｐゴシック" pitchFamily="-101" charset="-128"/>
                <a:cs typeface="ＭＳ Ｐゴシック" pitchFamily="-101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B333B"/>
                </a:solidFill>
                <a:latin typeface="Arial" pitchFamily="-101" charset="0"/>
                <a:ea typeface="ＭＳ Ｐゴシック" pitchFamily="-101" charset="-128"/>
                <a:cs typeface="ＭＳ Ｐゴシック" pitchFamily="-101" charset="-128"/>
              </a:defRPr>
            </a:lvl9pPr>
          </a:lstStyle>
          <a:p>
            <a:r>
              <a:rPr lang="en-US" altLang="en-US" dirty="0">
                <a:solidFill>
                  <a:srgbClr val="CB333B"/>
                </a:solidFill>
                <a:latin typeface="Arial"/>
              </a:rPr>
              <a:t>First Party Loss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2945DA-220C-4C3F-80A4-565C81F5AD71}"/>
              </a:ext>
            </a:extLst>
          </p:cNvPr>
          <p:cNvSpPr txBox="1"/>
          <p:nvPr/>
        </p:nvSpPr>
        <p:spPr>
          <a:xfrm>
            <a:off x="507973" y="1203510"/>
            <a:ext cx="7979535" cy="4647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Breach response costs:</a:t>
            </a:r>
          </a:p>
          <a:p>
            <a:pPr marL="800100" lvl="1" indent="-342900"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Hiring forensic experts to secure your IT system and determine the cause of the data breach</a:t>
            </a:r>
          </a:p>
          <a:p>
            <a:pPr marL="800100" lvl="1" indent="-342900"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Engage legal counsel </a:t>
            </a:r>
          </a:p>
          <a:p>
            <a:pPr marL="800100" lvl="1" indent="-342900"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Breach notification to affected consumers and financial institutions</a:t>
            </a:r>
          </a:p>
          <a:p>
            <a:pPr marL="800100" lvl="1" indent="-342900"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Credit/identity monitoring</a:t>
            </a:r>
          </a:p>
          <a:p>
            <a:pPr lvl="1">
              <a:buClr>
                <a:srgbClr val="C00000"/>
              </a:buClr>
              <a:buSzPct val="100000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Property theft: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Cost of recovering and restoring lost data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Cyber extortion (i.e. ransomware) payments and costs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Loss of funds from fraud</a:t>
            </a:r>
          </a:p>
          <a:p>
            <a:pPr marL="800100" lvl="1" indent="-342900"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Business Interruption/Contingent Business Interruption</a:t>
            </a:r>
          </a:p>
        </p:txBody>
      </p:sp>
    </p:spTree>
    <p:extLst>
      <p:ext uri="{BB962C8B-B14F-4D97-AF65-F5344CB8AC3E}">
        <p14:creationId xmlns:p14="http://schemas.microsoft.com/office/powerpoint/2010/main" val="1578316040"/>
      </p:ext>
    </p:extLst>
  </p:cSld>
  <p:clrMapOvr>
    <a:masterClrMapping/>
  </p:clrMapOvr>
</p:sld>
</file>

<file path=ppt/slides/slide22.xml><?xml version="1.0" encoding="utf-8"?>
<p:sld xmlns:a14="http://schemas.microsoft.com/office/drawing/2010/main" xmlns:a16="http://schemas.microsoft.com/office/drawing/2014/main" xmlns:a1611="http://schemas.microsoft.com/office/drawing/2016/11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2438400" y="245008"/>
            <a:ext cx="7315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 b="1" kern="1200" cap="none" baseline="0">
                <a:solidFill>
                  <a:schemeClr val="bg1"/>
                </a:solidFill>
                <a:latin typeface="+mj-lt"/>
                <a:ea typeface="ＭＳ Ｐゴシック" pitchFamily="-101" charset="-128"/>
                <a:cs typeface="ＭＳ Ｐゴシック" pitchFamily="-101" charset="-128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B333B"/>
                </a:solidFill>
                <a:latin typeface="Arial" pitchFamily="-101" charset="0"/>
                <a:ea typeface="ＭＳ Ｐゴシック" pitchFamily="-101" charset="-128"/>
                <a:cs typeface="ＭＳ Ｐゴシック" pitchFamily="-101" charset="-128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B333B"/>
                </a:solidFill>
                <a:latin typeface="Arial" pitchFamily="-101" charset="0"/>
                <a:ea typeface="ＭＳ Ｐゴシック" pitchFamily="-101" charset="-128"/>
                <a:cs typeface="ＭＳ Ｐゴシック" pitchFamily="-101" charset="-128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B333B"/>
                </a:solidFill>
                <a:latin typeface="Arial" pitchFamily="-101" charset="0"/>
                <a:ea typeface="ＭＳ Ｐゴシック" pitchFamily="-101" charset="-128"/>
                <a:cs typeface="ＭＳ Ｐゴシック" pitchFamily="-101" charset="-128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B333B"/>
                </a:solidFill>
                <a:latin typeface="Arial" pitchFamily="-101" charset="0"/>
                <a:ea typeface="ＭＳ Ｐゴシック" pitchFamily="-101" charset="-128"/>
                <a:cs typeface="ＭＳ Ｐゴシック" pitchFamily="-101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B333B"/>
                </a:solidFill>
                <a:latin typeface="Arial" pitchFamily="-101" charset="0"/>
                <a:ea typeface="ＭＳ Ｐゴシック" pitchFamily="-101" charset="-128"/>
                <a:cs typeface="ＭＳ Ｐゴシック" pitchFamily="-101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B333B"/>
                </a:solidFill>
                <a:latin typeface="Arial" pitchFamily="-101" charset="0"/>
                <a:ea typeface="ＭＳ Ｐゴシック" pitchFamily="-101" charset="-128"/>
                <a:cs typeface="ＭＳ Ｐゴシック" pitchFamily="-101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B333B"/>
                </a:solidFill>
                <a:latin typeface="Arial" pitchFamily="-101" charset="0"/>
                <a:ea typeface="ＭＳ Ｐゴシック" pitchFamily="-101" charset="-128"/>
                <a:cs typeface="ＭＳ Ｐゴシック" pitchFamily="-101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B333B"/>
                </a:solidFill>
                <a:latin typeface="Arial" pitchFamily="-101" charset="0"/>
                <a:ea typeface="ＭＳ Ｐゴシック" pitchFamily="-101" charset="-128"/>
                <a:cs typeface="ＭＳ Ｐゴシック" pitchFamily="-101" charset="-128"/>
              </a:defRPr>
            </a:lvl9pPr>
          </a:lstStyle>
          <a:p>
            <a:r>
              <a:rPr lang="en-US" altLang="en-US" dirty="0">
                <a:solidFill>
                  <a:srgbClr val="CB333B"/>
                </a:solidFill>
                <a:latin typeface="Arial"/>
              </a:rPr>
              <a:t>Third Party Liability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2945DA-220C-4C3F-80A4-565C81F5AD71}"/>
              </a:ext>
            </a:extLst>
          </p:cNvPr>
          <p:cNvSpPr txBox="1"/>
          <p:nvPr/>
        </p:nvSpPr>
        <p:spPr>
          <a:xfrm>
            <a:off x="412665" y="1484559"/>
            <a:ext cx="8445585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Civil liability to third parties, including:</a:t>
            </a:r>
          </a:p>
          <a:p>
            <a:pPr marL="800100" lvl="1" indent="-342900"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Loss, theft, or unauthorized disclosure of personal data</a:t>
            </a:r>
          </a:p>
          <a:p>
            <a:pPr marL="800100" lvl="1" indent="-342900"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Failure to timely disclose a data breach</a:t>
            </a:r>
          </a:p>
          <a:p>
            <a:pPr marL="800100" lvl="1" indent="-342900"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of insured’s computer systems in an attack on third party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Payment card industry fines and assessments for failure to comply with data security standards</a:t>
            </a:r>
          </a:p>
          <a:p>
            <a:pPr marL="800100" lvl="1" indent="-342900"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lvl="1">
              <a:buClr>
                <a:srgbClr val="C00000"/>
              </a:buClr>
              <a:buSzPct val="100000"/>
            </a:pPr>
            <a:endParaRPr lang="en-US" sz="2000" dirty="0"/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EB7F1DE8-8F99-4436-92CF-15570F0D45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997159" y="423904"/>
            <a:ext cx="2915032" cy="250158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92174601"/>
      </p:ext>
    </p:extLst>
  </p:cSld>
  <p:clrMapOvr>
    <a:masterClrMapping/>
  </p:clrMapOvr>
</p:sld>
</file>

<file path=ppt/slides/slide23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e result for federal trade commission building">
            <a:extLst>
              <a:ext uri="{FF2B5EF4-FFF2-40B4-BE49-F238E27FC236}">
                <a16:creationId xmlns:a16="http://schemas.microsoft.com/office/drawing/2014/main" id="{A92CC2DF-C43B-B915-CDD3-79D0DF613A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23" r="10064"/>
          <a:stretch/>
        </p:blipFill>
        <p:spPr bwMode="auto">
          <a:xfrm>
            <a:off x="229492" y="484166"/>
            <a:ext cx="11733016" cy="57323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E2945DA-220C-4C3F-80A4-565C81F5AD71}"/>
              </a:ext>
            </a:extLst>
          </p:cNvPr>
          <p:cNvSpPr txBox="1"/>
          <p:nvPr/>
        </p:nvSpPr>
        <p:spPr>
          <a:xfrm>
            <a:off x="653291" y="1520017"/>
            <a:ext cx="1039388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lvl="1" indent="-342900"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lvl="1">
              <a:buClr>
                <a:srgbClr val="C00000"/>
              </a:buClr>
              <a:buSzPct val="100000"/>
            </a:pPr>
            <a:endParaRPr lang="en-US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5E68E8-C6D7-4F10-AA57-61FE60B02B64}"/>
              </a:ext>
            </a:extLst>
          </p:cNvPr>
          <p:cNvSpPr txBox="1"/>
          <p:nvPr/>
        </p:nvSpPr>
        <p:spPr>
          <a:xfrm>
            <a:off x="1397330" y="1904738"/>
            <a:ext cx="8042563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eaLnBrk="1" hangingPunct="1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Covers costs to respond to and defend regulatory investigations and proceedings</a:t>
            </a:r>
          </a:p>
          <a:p>
            <a:pPr marL="342900" indent="-342900" eaLnBrk="1" hangingPunct="1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May cover regulatory fines and penalties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Especially valuable as insured may be dealing with multiple regulators in every jurisdiction with affected residents</a:t>
            </a:r>
          </a:p>
          <a:p>
            <a:pPr eaLnBrk="1" hangingPunct="1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-US" altLang="en-US" sz="24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D2468D-7AC5-D51C-C2E1-45AB70BA4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9470" y="377017"/>
            <a:ext cx="797306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4000" b="1" dirty="0">
                <a:solidFill>
                  <a:srgbClr val="C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Regulatory Liability</a:t>
            </a:r>
          </a:p>
        </p:txBody>
      </p:sp>
    </p:spTree>
    <p:extLst>
      <p:ext uri="{BB962C8B-B14F-4D97-AF65-F5344CB8AC3E}">
        <p14:creationId xmlns:p14="http://schemas.microsoft.com/office/powerpoint/2010/main" val="4271048837"/>
      </p:ext>
    </p:extLst>
  </p:cSld>
  <p:clrMapOvr>
    <a:masterClrMapping/>
  </p:clrMapOvr>
</p:sld>
</file>

<file path=ppt/slides/slide24.xml><?xml version="1.0" encoding="utf-8"?>
<p:sld xmlns:a14="http://schemas.microsoft.com/office/drawing/2010/main"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1157844" y="86768"/>
            <a:ext cx="98763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 b="1" kern="1200" cap="none" baseline="0">
                <a:solidFill>
                  <a:schemeClr val="bg1"/>
                </a:solidFill>
                <a:latin typeface="+mj-lt"/>
                <a:ea typeface="ＭＳ Ｐゴシック" pitchFamily="-101" charset="-128"/>
                <a:cs typeface="ＭＳ Ｐゴシック" pitchFamily="-101" charset="-128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B333B"/>
                </a:solidFill>
                <a:latin typeface="Arial" pitchFamily="-101" charset="0"/>
                <a:ea typeface="ＭＳ Ｐゴシック" pitchFamily="-101" charset="-128"/>
                <a:cs typeface="ＭＳ Ｐゴシック" pitchFamily="-101" charset="-128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B333B"/>
                </a:solidFill>
                <a:latin typeface="Arial" pitchFamily="-101" charset="0"/>
                <a:ea typeface="ＭＳ Ｐゴシック" pitchFamily="-101" charset="-128"/>
                <a:cs typeface="ＭＳ Ｐゴシック" pitchFamily="-101" charset="-128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B333B"/>
                </a:solidFill>
                <a:latin typeface="Arial" pitchFamily="-101" charset="0"/>
                <a:ea typeface="ＭＳ Ｐゴシック" pitchFamily="-101" charset="-128"/>
                <a:cs typeface="ＭＳ Ｐゴシック" pitchFamily="-101" charset="-128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B333B"/>
                </a:solidFill>
                <a:latin typeface="Arial" pitchFamily="-101" charset="0"/>
                <a:ea typeface="ＭＳ Ｐゴシック" pitchFamily="-101" charset="-128"/>
                <a:cs typeface="ＭＳ Ｐゴシック" pitchFamily="-101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B333B"/>
                </a:solidFill>
                <a:latin typeface="Arial" pitchFamily="-101" charset="0"/>
                <a:ea typeface="ＭＳ Ｐゴシック" pitchFamily="-101" charset="-128"/>
                <a:cs typeface="ＭＳ Ｐゴシック" pitchFamily="-101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B333B"/>
                </a:solidFill>
                <a:latin typeface="Arial" pitchFamily="-101" charset="0"/>
                <a:ea typeface="ＭＳ Ｐゴシック" pitchFamily="-101" charset="-128"/>
                <a:cs typeface="ＭＳ Ｐゴシック" pitchFamily="-101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B333B"/>
                </a:solidFill>
                <a:latin typeface="Arial" pitchFamily="-101" charset="0"/>
                <a:ea typeface="ＭＳ Ｐゴシック" pitchFamily="-101" charset="-128"/>
                <a:cs typeface="ＭＳ Ｐゴシック" pitchFamily="-101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B333B"/>
                </a:solidFill>
                <a:latin typeface="Arial" pitchFamily="-101" charset="0"/>
                <a:ea typeface="ＭＳ Ｐゴシック" pitchFamily="-101" charset="-128"/>
                <a:cs typeface="ＭＳ Ｐゴシック" pitchFamily="-101" charset="-128"/>
              </a:defRPr>
            </a:lvl9pPr>
          </a:lstStyle>
          <a:p>
            <a:r>
              <a:rPr lang="en-US" altLang="en-US" dirty="0">
                <a:solidFill>
                  <a:srgbClr val="CB333B"/>
                </a:solidFill>
                <a:latin typeface="Arial"/>
              </a:rPr>
              <a:t>How Will AI Change Cyber and Data Privacy Insurance?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711AE32-55F7-21C7-F530-2D281885B87B}"/>
              </a:ext>
            </a:extLst>
          </p:cNvPr>
          <p:cNvSpPr txBox="1"/>
          <p:nvPr/>
        </p:nvSpPr>
        <p:spPr>
          <a:xfrm>
            <a:off x="531419" y="1508310"/>
            <a:ext cx="1087483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Claims may increase in frequency and magnitude due to AI vulnerabilities, as well as use of AI tools by criminals</a:t>
            </a:r>
          </a:p>
          <a:p>
            <a:pPr marL="342900" indent="-342900"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According to the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Betterley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Report, most insurers are not offering specific policy language for AI risks</a:t>
            </a:r>
          </a:p>
          <a:p>
            <a:pPr marL="342900" indent="-342900"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 insurers reported exclusions for AI</a:t>
            </a:r>
          </a:p>
          <a:p>
            <a:pPr marL="342900" indent="-342900"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 16 cyber and data privacy insurers surveyed, only one (Coalition) offered specific coverage wording for AI</a:t>
            </a:r>
          </a:p>
        </p:txBody>
      </p:sp>
    </p:spTree>
    <p:extLst>
      <p:ext uri="{BB962C8B-B14F-4D97-AF65-F5344CB8AC3E}">
        <p14:creationId xmlns:p14="http://schemas.microsoft.com/office/powerpoint/2010/main" val="2181191945"/>
      </p:ext>
    </p:extLst>
  </p:cSld>
  <p:clrMapOvr>
    <a:masterClrMapping/>
  </p:clrMapOvr>
</p:sld>
</file>

<file path=ppt/slides/slide25.xml><?xml version="1.0" encoding="utf-8"?>
<p:sld xmlns:a14="http://schemas.microsoft.com/office/drawing/2010/main"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1157844" y="86768"/>
            <a:ext cx="98763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 b="1" kern="1200" cap="none" baseline="0">
                <a:solidFill>
                  <a:schemeClr val="bg1"/>
                </a:solidFill>
                <a:latin typeface="+mj-lt"/>
                <a:ea typeface="ＭＳ Ｐゴシック" pitchFamily="-101" charset="-128"/>
                <a:cs typeface="ＭＳ Ｐゴシック" pitchFamily="-101" charset="-128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B333B"/>
                </a:solidFill>
                <a:latin typeface="Arial" pitchFamily="-101" charset="0"/>
                <a:ea typeface="ＭＳ Ｐゴシック" pitchFamily="-101" charset="-128"/>
                <a:cs typeface="ＭＳ Ｐゴシック" pitchFamily="-101" charset="-128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B333B"/>
                </a:solidFill>
                <a:latin typeface="Arial" pitchFamily="-101" charset="0"/>
                <a:ea typeface="ＭＳ Ｐゴシック" pitchFamily="-101" charset="-128"/>
                <a:cs typeface="ＭＳ Ｐゴシック" pitchFamily="-101" charset="-128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B333B"/>
                </a:solidFill>
                <a:latin typeface="Arial" pitchFamily="-101" charset="0"/>
                <a:ea typeface="ＭＳ Ｐゴシック" pitchFamily="-101" charset="-128"/>
                <a:cs typeface="ＭＳ Ｐゴシック" pitchFamily="-101" charset="-128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B333B"/>
                </a:solidFill>
                <a:latin typeface="Arial" pitchFamily="-101" charset="0"/>
                <a:ea typeface="ＭＳ Ｐゴシック" pitchFamily="-101" charset="-128"/>
                <a:cs typeface="ＭＳ Ｐゴシック" pitchFamily="-101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B333B"/>
                </a:solidFill>
                <a:latin typeface="Arial" pitchFamily="-101" charset="0"/>
                <a:ea typeface="ＭＳ Ｐゴシック" pitchFamily="-101" charset="-128"/>
                <a:cs typeface="ＭＳ Ｐゴシック" pitchFamily="-101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B333B"/>
                </a:solidFill>
                <a:latin typeface="Arial" pitchFamily="-101" charset="0"/>
                <a:ea typeface="ＭＳ Ｐゴシック" pitchFamily="-101" charset="-128"/>
                <a:cs typeface="ＭＳ Ｐゴシック" pitchFamily="-101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B333B"/>
                </a:solidFill>
                <a:latin typeface="Arial" pitchFamily="-101" charset="0"/>
                <a:ea typeface="ＭＳ Ｐゴシック" pitchFamily="-101" charset="-128"/>
                <a:cs typeface="ＭＳ Ｐゴシック" pitchFamily="-101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B333B"/>
                </a:solidFill>
                <a:latin typeface="Arial" pitchFamily="-101" charset="0"/>
                <a:ea typeface="ＭＳ Ｐゴシック" pitchFamily="-101" charset="-128"/>
                <a:cs typeface="ＭＳ Ｐゴシック" pitchFamily="-101" charset="-128"/>
              </a:defRPr>
            </a:lvl9pPr>
          </a:lstStyle>
          <a:p>
            <a:r>
              <a:rPr lang="en-US" altLang="en-US" dirty="0">
                <a:solidFill>
                  <a:srgbClr val="CB333B"/>
                </a:solidFill>
                <a:latin typeface="Arial"/>
              </a:rPr>
              <a:t>“Security Failure” Definition </a:t>
            </a:r>
          </a:p>
          <a:p>
            <a:r>
              <a:rPr lang="en-US" altLang="en-US" dirty="0">
                <a:solidFill>
                  <a:srgbClr val="CB333B"/>
                </a:solidFill>
                <a:latin typeface="Arial"/>
              </a:rPr>
              <a:t>(Without AI-Specific Language)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1B2FAE-263C-786F-CD01-252400740D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2177" y="1566859"/>
            <a:ext cx="7982798" cy="41352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37975257"/>
      </p:ext>
    </p:extLst>
  </p:cSld>
  <p:clrMapOvr>
    <a:masterClrMapping/>
  </p:clrMapOvr>
</p:sld>
</file>

<file path=ppt/slides/slide26.xml><?xml version="1.0" encoding="utf-8"?>
<p:sld xmlns:a14="http://schemas.microsoft.com/office/drawing/2010/main"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1157844" y="86768"/>
            <a:ext cx="98763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 b="1" kern="1200" cap="none" baseline="0">
                <a:solidFill>
                  <a:schemeClr val="bg1"/>
                </a:solidFill>
                <a:latin typeface="+mj-lt"/>
                <a:ea typeface="ＭＳ Ｐゴシック" pitchFamily="-101" charset="-128"/>
                <a:cs typeface="ＭＳ Ｐゴシック" pitchFamily="-101" charset="-128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B333B"/>
                </a:solidFill>
                <a:latin typeface="Arial" pitchFamily="-101" charset="0"/>
                <a:ea typeface="ＭＳ Ｐゴシック" pitchFamily="-101" charset="-128"/>
                <a:cs typeface="ＭＳ Ｐゴシック" pitchFamily="-101" charset="-128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B333B"/>
                </a:solidFill>
                <a:latin typeface="Arial" pitchFamily="-101" charset="0"/>
                <a:ea typeface="ＭＳ Ｐゴシック" pitchFamily="-101" charset="-128"/>
                <a:cs typeface="ＭＳ Ｐゴシック" pitchFamily="-101" charset="-128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B333B"/>
                </a:solidFill>
                <a:latin typeface="Arial" pitchFamily="-101" charset="0"/>
                <a:ea typeface="ＭＳ Ｐゴシック" pitchFamily="-101" charset="-128"/>
                <a:cs typeface="ＭＳ Ｐゴシック" pitchFamily="-101" charset="-128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B333B"/>
                </a:solidFill>
                <a:latin typeface="Arial" pitchFamily="-101" charset="0"/>
                <a:ea typeface="ＭＳ Ｐゴシック" pitchFamily="-101" charset="-128"/>
                <a:cs typeface="ＭＳ Ｐゴシック" pitchFamily="-101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B333B"/>
                </a:solidFill>
                <a:latin typeface="Arial" pitchFamily="-101" charset="0"/>
                <a:ea typeface="ＭＳ Ｐゴシック" pitchFamily="-101" charset="-128"/>
                <a:cs typeface="ＭＳ Ｐゴシック" pitchFamily="-101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B333B"/>
                </a:solidFill>
                <a:latin typeface="Arial" pitchFamily="-101" charset="0"/>
                <a:ea typeface="ＭＳ Ｐゴシック" pitchFamily="-101" charset="-128"/>
                <a:cs typeface="ＭＳ Ｐゴシック" pitchFamily="-101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B333B"/>
                </a:solidFill>
                <a:latin typeface="Arial" pitchFamily="-101" charset="0"/>
                <a:ea typeface="ＭＳ Ｐゴシック" pitchFamily="-101" charset="-128"/>
                <a:cs typeface="ＭＳ Ｐゴシック" pitchFamily="-101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B333B"/>
                </a:solidFill>
                <a:latin typeface="Arial" pitchFamily="-101" charset="0"/>
                <a:ea typeface="ＭＳ Ｐゴシック" pitchFamily="-101" charset="-128"/>
                <a:cs typeface="ＭＳ Ｐゴシック" pitchFamily="-101" charset="-128"/>
              </a:defRPr>
            </a:lvl9pPr>
          </a:lstStyle>
          <a:p>
            <a:r>
              <a:rPr lang="en-US" altLang="en-US" dirty="0">
                <a:solidFill>
                  <a:srgbClr val="CB333B"/>
                </a:solidFill>
                <a:latin typeface="Arial"/>
              </a:rPr>
              <a:t>Impact on Professional Liability Insurance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711AE32-55F7-21C7-F530-2D281885B87B}"/>
              </a:ext>
            </a:extLst>
          </p:cNvPr>
          <p:cNvSpPr txBox="1"/>
          <p:nvPr/>
        </p:nvSpPr>
        <p:spPr>
          <a:xfrm>
            <a:off x="531419" y="1508310"/>
            <a:ext cx="1087483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Use of AI in professional services could blur lines between technology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E&amp;O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and other types of professional liability</a:t>
            </a:r>
          </a:p>
          <a:p>
            <a:pPr marL="342900" indent="-342900"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Traditional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E&amp;O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may not apply to technology-powered services, and could exclude regulatory risk</a:t>
            </a:r>
          </a:p>
          <a:p>
            <a:pPr marL="342900" indent="-342900"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New kinds of risks emerging that are not traditionally covered by technology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E&amp;O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– e.g., bodily injury or property damage</a:t>
            </a:r>
          </a:p>
          <a:p>
            <a:pPr marL="342900" indent="-342900"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Software developers may face increased litigation risk from consumers or third-party claims by customers</a:t>
            </a:r>
          </a:p>
          <a:p>
            <a:pPr marL="342900" indent="-342900"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942542"/>
      </p:ext>
    </p:extLst>
  </p:cSld>
  <p:clrMapOvr>
    <a:masterClrMapping/>
  </p:clrMapOvr>
</p:sld>
</file>

<file path=ppt/slides/slide27.xml><?xml version="1.0" encoding="utf-8"?>
<p:sld xmlns:a14="http://schemas.microsoft.com/office/drawing/2010/main"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1508760" y="310949"/>
            <a:ext cx="917448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 b="1" kern="1200" cap="none" baseline="0">
                <a:solidFill>
                  <a:schemeClr val="bg1"/>
                </a:solidFill>
                <a:latin typeface="+mj-lt"/>
                <a:ea typeface="ＭＳ Ｐゴシック" pitchFamily="-101" charset="-128"/>
                <a:cs typeface="ＭＳ Ｐゴシック" pitchFamily="-101" charset="-128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B333B"/>
                </a:solidFill>
                <a:latin typeface="Arial" pitchFamily="-101" charset="0"/>
                <a:ea typeface="ＭＳ Ｐゴシック" pitchFamily="-101" charset="-128"/>
                <a:cs typeface="ＭＳ Ｐゴシック" pitchFamily="-101" charset="-128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B333B"/>
                </a:solidFill>
                <a:latin typeface="Arial" pitchFamily="-101" charset="0"/>
                <a:ea typeface="ＭＳ Ｐゴシック" pitchFamily="-101" charset="-128"/>
                <a:cs typeface="ＭＳ Ｐゴシック" pitchFamily="-101" charset="-128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B333B"/>
                </a:solidFill>
                <a:latin typeface="Arial" pitchFamily="-101" charset="0"/>
                <a:ea typeface="ＭＳ Ｐゴシック" pitchFamily="-101" charset="-128"/>
                <a:cs typeface="ＭＳ Ｐゴシック" pitchFamily="-101" charset="-128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B333B"/>
                </a:solidFill>
                <a:latin typeface="Arial" pitchFamily="-101" charset="0"/>
                <a:ea typeface="ＭＳ Ｐゴシック" pitchFamily="-101" charset="-128"/>
                <a:cs typeface="ＭＳ Ｐゴシック" pitchFamily="-101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B333B"/>
                </a:solidFill>
                <a:latin typeface="Arial" pitchFamily="-101" charset="0"/>
                <a:ea typeface="ＭＳ Ｐゴシック" pitchFamily="-101" charset="-128"/>
                <a:cs typeface="ＭＳ Ｐゴシック" pitchFamily="-101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B333B"/>
                </a:solidFill>
                <a:latin typeface="Arial" pitchFamily="-101" charset="0"/>
                <a:ea typeface="ＭＳ Ｐゴシック" pitchFamily="-101" charset="-128"/>
                <a:cs typeface="ＭＳ Ｐゴシック" pitchFamily="-101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B333B"/>
                </a:solidFill>
                <a:latin typeface="Arial" pitchFamily="-101" charset="0"/>
                <a:ea typeface="ＭＳ Ｐゴシック" pitchFamily="-101" charset="-128"/>
                <a:cs typeface="ＭＳ Ｐゴシック" pitchFamily="-101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B333B"/>
                </a:solidFill>
                <a:latin typeface="Arial" pitchFamily="-101" charset="0"/>
                <a:ea typeface="ＭＳ Ｐゴシック" pitchFamily="-101" charset="-128"/>
                <a:cs typeface="ＭＳ Ｐゴシック" pitchFamily="-101" charset="-128"/>
              </a:defRPr>
            </a:lvl9pPr>
          </a:lstStyle>
          <a:p>
            <a:r>
              <a:rPr lang="en-US" altLang="en-US" sz="4400" dirty="0">
                <a:solidFill>
                  <a:srgbClr val="CB333B"/>
                </a:solidFill>
                <a:latin typeface="Arial"/>
              </a:rPr>
              <a:t>Allocation of Risk Between IT Vendor and its Customer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2945DA-220C-4C3F-80A4-565C81F5AD71}"/>
              </a:ext>
            </a:extLst>
          </p:cNvPr>
          <p:cNvSpPr txBox="1"/>
          <p:nvPr/>
        </p:nvSpPr>
        <p:spPr>
          <a:xfrm>
            <a:off x="400790" y="1520185"/>
            <a:ext cx="1039388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lvl="1" indent="-342900"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lvl="1">
              <a:buClr>
                <a:srgbClr val="C00000"/>
              </a:buClr>
              <a:buSzPct val="100000"/>
            </a:pPr>
            <a:endParaRPr lang="en-US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5E68E8-C6D7-4F10-AA57-61FE60B02B64}"/>
              </a:ext>
            </a:extLst>
          </p:cNvPr>
          <p:cNvSpPr txBox="1"/>
          <p:nvPr/>
        </p:nvSpPr>
        <p:spPr>
          <a:xfrm>
            <a:off x="1813574" y="1660961"/>
            <a:ext cx="8408949" cy="26037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C00000"/>
              </a:buClr>
              <a:buSzPct val="105000"/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Insurance should follow the desired risk transfer</a:t>
            </a:r>
          </a:p>
          <a:p>
            <a:pPr marL="342900" indent="-342900">
              <a:spcBef>
                <a:spcPct val="20000"/>
              </a:spcBef>
              <a:buClr>
                <a:srgbClr val="C00000"/>
              </a:buClr>
              <a:buSzPct val="105000"/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Party agrees to indemnity provision in its contract</a:t>
            </a:r>
          </a:p>
          <a:p>
            <a:pPr marL="342900" indent="-342900">
              <a:spcBef>
                <a:spcPct val="20000"/>
              </a:spcBef>
              <a:buClr>
                <a:srgbClr val="C00000"/>
              </a:buClr>
              <a:buSzPct val="105000"/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Insurance is purchased to provide financial backstop for indemnity obligation</a:t>
            </a:r>
          </a:p>
          <a:p>
            <a:pPr marL="342900" indent="-342900">
              <a:spcBef>
                <a:spcPct val="20000"/>
              </a:spcBef>
              <a:buClr>
                <a:srgbClr val="C00000"/>
              </a:buClr>
              <a:buSzPct val="105000"/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seeks indemnification from the indemnitor</a:t>
            </a:r>
          </a:p>
          <a:p>
            <a:pPr marL="342900" indent="-342900">
              <a:spcBef>
                <a:spcPct val="20000"/>
              </a:spcBef>
              <a:buClr>
                <a:srgbClr val="C00000"/>
              </a:buClr>
              <a:buSzPct val="105000"/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Indemnitor tenders defense and liabilities to insurer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7248A80-849F-4997-A4E1-19AF1E07D814}"/>
              </a:ext>
            </a:extLst>
          </p:cNvPr>
          <p:cNvSpPr/>
          <p:nvPr/>
        </p:nvSpPr>
        <p:spPr>
          <a:xfrm>
            <a:off x="1103910" y="4512513"/>
            <a:ext cx="1971675" cy="116957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bliqueBottomLeft"/>
            <a:lightRig rig="threePt" dir="t"/>
          </a:scene3d>
          <a:sp3d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Unauthorized disclosure of personal info due to data breach</a:t>
            </a:r>
          </a:p>
        </p:txBody>
      </p:sp>
      <p:sp>
        <p:nvSpPr>
          <p:cNvPr id="8" name="Right Arrow 11">
            <a:extLst>
              <a:ext uri="{FF2B5EF4-FFF2-40B4-BE49-F238E27FC236}">
                <a16:creationId xmlns:a16="http://schemas.microsoft.com/office/drawing/2014/main" id="{01B47498-5EC1-43E1-8FCC-55389297AC23}"/>
              </a:ext>
            </a:extLst>
          </p:cNvPr>
          <p:cNvSpPr/>
          <p:nvPr/>
        </p:nvSpPr>
        <p:spPr>
          <a:xfrm>
            <a:off x="3427041" y="4827517"/>
            <a:ext cx="520700" cy="377825"/>
          </a:xfrm>
          <a:prstGeom prst="rightArrow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065D58E-D3A7-40DF-90EF-F497A6DBA85E}"/>
              </a:ext>
            </a:extLst>
          </p:cNvPr>
          <p:cNvSpPr/>
          <p:nvPr/>
        </p:nvSpPr>
        <p:spPr>
          <a:xfrm>
            <a:off x="4219750" y="4587483"/>
            <a:ext cx="1265238" cy="990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Injured party sues business </a:t>
            </a:r>
          </a:p>
        </p:txBody>
      </p:sp>
      <p:sp>
        <p:nvSpPr>
          <p:cNvPr id="10" name="Right Arrow 11">
            <a:extLst>
              <a:ext uri="{FF2B5EF4-FFF2-40B4-BE49-F238E27FC236}">
                <a16:creationId xmlns:a16="http://schemas.microsoft.com/office/drawing/2014/main" id="{1434938C-D3D5-4952-8683-4933AA71F40C}"/>
              </a:ext>
            </a:extLst>
          </p:cNvPr>
          <p:cNvSpPr/>
          <p:nvPr/>
        </p:nvSpPr>
        <p:spPr>
          <a:xfrm>
            <a:off x="5834856" y="4819213"/>
            <a:ext cx="522288" cy="377825"/>
          </a:xfrm>
          <a:prstGeom prst="rightArrow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B6541D1-3BC7-4C7B-8264-014EACAF6988}"/>
              </a:ext>
            </a:extLst>
          </p:cNvPr>
          <p:cNvSpPr/>
          <p:nvPr/>
        </p:nvSpPr>
        <p:spPr>
          <a:xfrm>
            <a:off x="6592142" y="4458599"/>
            <a:ext cx="1573151" cy="127685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Business demands indemnity</a:t>
            </a:r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893AAD86-9893-4CDD-A686-56931536DE6E}"/>
              </a:ext>
            </a:extLst>
          </p:cNvPr>
          <p:cNvSpPr/>
          <p:nvPr/>
        </p:nvSpPr>
        <p:spPr>
          <a:xfrm>
            <a:off x="8478150" y="4819214"/>
            <a:ext cx="522288" cy="377825"/>
          </a:xfrm>
          <a:prstGeom prst="rightArrow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7A85A39-52D3-4915-86F7-9B8DCE75D600}"/>
              </a:ext>
            </a:extLst>
          </p:cNvPr>
          <p:cNvSpPr/>
          <p:nvPr/>
        </p:nvSpPr>
        <p:spPr>
          <a:xfrm>
            <a:off x="9272447" y="4511967"/>
            <a:ext cx="1573151" cy="117012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Indemnitor tenders to insurer</a:t>
            </a:r>
          </a:p>
        </p:txBody>
      </p:sp>
    </p:spTree>
    <p:extLst>
      <p:ext uri="{BB962C8B-B14F-4D97-AF65-F5344CB8AC3E}">
        <p14:creationId xmlns:p14="http://schemas.microsoft.com/office/powerpoint/2010/main" val="733002648"/>
      </p:ext>
    </p:extLst>
  </p:cSld>
  <p:clrMapOvr>
    <a:masterClrMapping/>
  </p:clrMapOvr>
</p:sld>
</file>

<file path=ppt/slides/slide28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b="1" cap="all" dirty="0"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381447756"/>
      </p:ext>
    </p:extLst>
  </p:cSld>
  <p:clrMapOvr>
    <a:masterClrMapping/>
  </p:clrMapOvr>
</p:sld>
</file>

<file path=ppt/slides/slide29.xml><?xml version="1.0" encoding="utf-8"?>
<p:sld xmlns:a14="http://schemas.microsoft.com/office/drawing/2010/main"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1157844" y="86768"/>
            <a:ext cx="98763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 b="1" kern="1200" cap="none" baseline="0">
                <a:solidFill>
                  <a:schemeClr val="bg1"/>
                </a:solidFill>
                <a:latin typeface="+mj-lt"/>
                <a:ea typeface="ＭＳ Ｐゴシック" pitchFamily="-101" charset="-128"/>
                <a:cs typeface="ＭＳ Ｐゴシック" pitchFamily="-101" charset="-128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B333B"/>
                </a:solidFill>
                <a:latin typeface="Arial" pitchFamily="-101" charset="0"/>
                <a:ea typeface="ＭＳ Ｐゴシック" pitchFamily="-101" charset="-128"/>
                <a:cs typeface="ＭＳ Ｐゴシック" pitchFamily="-101" charset="-128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B333B"/>
                </a:solidFill>
                <a:latin typeface="Arial" pitchFamily="-101" charset="0"/>
                <a:ea typeface="ＭＳ Ｐゴシック" pitchFamily="-101" charset="-128"/>
                <a:cs typeface="ＭＳ Ｐゴシック" pitchFamily="-101" charset="-128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B333B"/>
                </a:solidFill>
                <a:latin typeface="Arial" pitchFamily="-101" charset="0"/>
                <a:ea typeface="ＭＳ Ｐゴシック" pitchFamily="-101" charset="-128"/>
                <a:cs typeface="ＭＳ Ｐゴシック" pitchFamily="-101" charset="-128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CB333B"/>
                </a:solidFill>
                <a:latin typeface="Arial" pitchFamily="-101" charset="0"/>
                <a:ea typeface="ＭＳ Ｐゴシック" pitchFamily="-101" charset="-128"/>
                <a:cs typeface="ＭＳ Ｐゴシック" pitchFamily="-101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B333B"/>
                </a:solidFill>
                <a:latin typeface="Arial" pitchFamily="-101" charset="0"/>
                <a:ea typeface="ＭＳ Ｐゴシック" pitchFamily="-101" charset="-128"/>
                <a:cs typeface="ＭＳ Ｐゴシック" pitchFamily="-101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B333B"/>
                </a:solidFill>
                <a:latin typeface="Arial" pitchFamily="-101" charset="0"/>
                <a:ea typeface="ＭＳ Ｐゴシック" pitchFamily="-101" charset="-128"/>
                <a:cs typeface="ＭＳ Ｐゴシック" pitchFamily="-101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B333B"/>
                </a:solidFill>
                <a:latin typeface="Arial" pitchFamily="-101" charset="0"/>
                <a:ea typeface="ＭＳ Ｐゴシック" pitchFamily="-101" charset="-128"/>
                <a:cs typeface="ＭＳ Ｐゴシック" pitchFamily="-101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B333B"/>
                </a:solidFill>
                <a:latin typeface="Arial" pitchFamily="-101" charset="0"/>
                <a:ea typeface="ＭＳ Ｐゴシック" pitchFamily="-101" charset="-128"/>
                <a:cs typeface="ＭＳ Ｐゴシック" pitchFamily="-101" charset="-128"/>
              </a:defRPr>
            </a:lvl9pPr>
          </a:lstStyle>
          <a:p>
            <a:r>
              <a:rPr lang="en-US" altLang="en-US" dirty="0">
                <a:solidFill>
                  <a:srgbClr val="CB333B"/>
                </a:solidFill>
                <a:latin typeface="Arial"/>
              </a:rPr>
              <a:t>For Updates on Cybersecurity, Data Privacy, and Insurance Coverage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4B4E905-2AEF-C16C-6F8F-F7B2FAF72C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531" b="5387"/>
          <a:stretch/>
        </p:blipFill>
        <p:spPr>
          <a:xfrm>
            <a:off x="797947" y="1614190"/>
            <a:ext cx="4962460" cy="13456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9F5E7CE-7B5C-8F33-CC41-A49D86B83F97}"/>
              </a:ext>
            </a:extLst>
          </p:cNvPr>
          <p:cNvSpPr txBox="1"/>
          <p:nvPr/>
        </p:nvSpPr>
        <p:spPr>
          <a:xfrm>
            <a:off x="6121808" y="2102365"/>
            <a:ext cx="2862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www.onlineandonpoint.com</a:t>
            </a:r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EF0FA7C-20D6-218C-0B1B-6F330EDA0AB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714" r="2763"/>
          <a:stretch/>
        </p:blipFill>
        <p:spPr>
          <a:xfrm>
            <a:off x="808232" y="3962400"/>
            <a:ext cx="4952175" cy="1231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9384EF2-F0C0-D6C7-3C45-0B01BA31C818}"/>
              </a:ext>
            </a:extLst>
          </p:cNvPr>
          <p:cNvSpPr txBox="1"/>
          <p:nvPr/>
        </p:nvSpPr>
        <p:spPr>
          <a:xfrm>
            <a:off x="6096000" y="4386303"/>
            <a:ext cx="2913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6"/>
              </a:rPr>
              <a:t>www.itpaystobecovered.com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488538"/>
      </p:ext>
    </p:extLst>
  </p:cSld>
  <p:clrMapOvr>
    <a:masterClrMapping/>
  </p:clrMapOvr>
</p:sld>
</file>

<file path=ppt/slides/slide3.xml><?xml version="1.0" encoding="utf-8"?>
<p:sld xmlns:a16="http://schemas.microsoft.com/office/drawing/2014/main" xmlns:p14="http://schemas.microsoft.com/office/powerpoint/2010/main" xmlns:dgm="http://schemas.openxmlformats.org/drawingml/2006/diagram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29DBB-E75E-74A6-6078-0629B6635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b="1" dirty="0"/>
              <a:t>What is Artificial Intelligence?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24B47A4F-349A-7A06-3047-9596DF4CAB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753698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01828203"/>
      </p:ext>
    </p:extLst>
  </p:cSld>
  <p:clrMapOvr>
    <a:masterClrMapping/>
  </p:clrMapOvr>
</p:sld>
</file>

<file path=ppt/slides/slide4.xml><?xml version="1.0" encoding="utf-8"?>
<p:sld xmlns:a16="http://schemas.microsoft.com/office/drawing/2014/main" xmlns:adec="http://schemas.microsoft.com/office/drawing/2017/decorative" xmlns:p16="http://schemas.microsoft.com/office/powerpoint/2015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EDC07B27-4E3C-4BCF-ABDB-6AA72857C0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-1500"/>
            <a:ext cx="12191998" cy="6858000"/>
          </a:xfrm>
          <a:prstGeom prst="rect">
            <a:avLst/>
          </a:prstGeom>
          <a:gradFill>
            <a:gsLst>
              <a:gs pos="19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3D11BE6-2A04-4DBB-842D-88602B5E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78536" y="12437"/>
            <a:ext cx="11713464" cy="6844063"/>
          </a:xfrm>
          <a:prstGeom prst="rect">
            <a:avLst/>
          </a:prstGeom>
          <a:gradFill>
            <a:gsLst>
              <a:gs pos="0">
                <a:srgbClr val="000000">
                  <a:alpha val="71765"/>
                </a:srgbClr>
              </a:gs>
              <a:gs pos="100000">
                <a:schemeClr val="accent1">
                  <a:alpha val="20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A05E02A-9AA9-45EC-B87B-B46F043F3F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9" y="2724072"/>
            <a:ext cx="12192008" cy="4114801"/>
          </a:xfrm>
          <a:prstGeom prst="rect">
            <a:avLst/>
          </a:prstGeom>
          <a:gradFill>
            <a:gsLst>
              <a:gs pos="30000">
                <a:schemeClr val="accent1">
                  <a:lumMod val="75000"/>
                  <a:alpha val="19000"/>
                </a:schemeClr>
              </a:gs>
              <a:gs pos="100000">
                <a:schemeClr val="accent1">
                  <a:alpha val="2400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E91EDBA-E8E0-4575-8147-B700345215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709672" y="1716338"/>
            <a:ext cx="6858003" cy="3422328"/>
          </a:xfrm>
          <a:prstGeom prst="rect">
            <a:avLst/>
          </a:prstGeom>
          <a:gradFill>
            <a:gsLst>
              <a:gs pos="0">
                <a:schemeClr val="accent1">
                  <a:alpha val="52000"/>
                </a:schemeClr>
              </a:gs>
              <a:gs pos="76000">
                <a:schemeClr val="accent1">
                  <a:lumMod val="75000"/>
                  <a:alpha val="0"/>
                </a:scheme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5C106E-C9DA-7170-2D55-5D92B6362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3236" y="559703"/>
            <a:ext cx="9867331" cy="116749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1" dirty="0">
                <a:solidFill>
                  <a:srgbClr val="FFFFFF"/>
                </a:solidFill>
              </a:rPr>
              <a:t>What is Artificial Intelligence?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FEE4473-A122-4E96-8C31-B4C5AAA27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123" y="2706446"/>
            <a:ext cx="12191997" cy="3711900"/>
          </a:xfrm>
          <a:prstGeom prst="rect">
            <a:avLst/>
          </a:prstGeom>
          <a:gradFill>
            <a:gsLst>
              <a:gs pos="0">
                <a:srgbClr val="000000">
                  <a:alpha val="50000"/>
                </a:srgbClr>
              </a:gs>
              <a:gs pos="92000">
                <a:schemeClr val="accent1">
                  <a:lumMod val="75000"/>
                  <a:alpha val="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A toy rocket flying out of the computer">
            <a:extLst>
              <a:ext uri="{FF2B5EF4-FFF2-40B4-BE49-F238E27FC236}">
                <a16:creationId xmlns:a16="http://schemas.microsoft.com/office/drawing/2014/main" id="{4A558199-800A-7974-3E1C-D7F89A0F35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53" y="2909932"/>
            <a:ext cx="3179928" cy="2122602"/>
          </a:xfrm>
          <a:prstGeom prst="rect">
            <a:avLst/>
          </a:prstGeom>
        </p:spPr>
      </p:pic>
      <p:pic>
        <p:nvPicPr>
          <p:cNvPr id="17" name="Picture 16" descr="Robots sitting on a green cafe chair">
            <a:extLst>
              <a:ext uri="{FF2B5EF4-FFF2-40B4-BE49-F238E27FC236}">
                <a16:creationId xmlns:a16="http://schemas.microsoft.com/office/drawing/2014/main" id="{940C9532-B96F-7DA7-A1F3-8BF9272630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0461" y="2909932"/>
            <a:ext cx="3773514" cy="2122601"/>
          </a:xfrm>
          <a:prstGeom prst="rect">
            <a:avLst/>
          </a:prstGeom>
        </p:spPr>
      </p:pic>
      <p:pic>
        <p:nvPicPr>
          <p:cNvPr id="15" name="Picture 14" descr="Three people wearing glasses smiling and looking at two tablets">
            <a:extLst>
              <a:ext uri="{FF2B5EF4-FFF2-40B4-BE49-F238E27FC236}">
                <a16:creationId xmlns:a16="http://schemas.microsoft.com/office/drawing/2014/main" id="{56826CA9-A360-4457-CE6C-9B7438801D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252" y="2909933"/>
            <a:ext cx="3179927" cy="212260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E7EC029-0A6F-5558-6719-67A9187EDCEA}"/>
              </a:ext>
            </a:extLst>
          </p:cNvPr>
          <p:cNvSpPr txBox="1"/>
          <p:nvPr/>
        </p:nvSpPr>
        <p:spPr>
          <a:xfrm>
            <a:off x="923385" y="5371343"/>
            <a:ext cx="1097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         </a:t>
            </a:r>
            <a:r>
              <a:rPr lang="en-US" sz="2000" dirty="0">
                <a:solidFill>
                  <a:schemeClr val="bg1"/>
                </a:solidFill>
              </a:rPr>
              <a:t>Technology		                  Human Input</a:t>
            </a:r>
            <a:r>
              <a:rPr lang="en-US" dirty="0"/>
              <a:t>			</a:t>
            </a:r>
            <a:r>
              <a:rPr lang="en-US" sz="2000" dirty="0"/>
              <a:t>     </a:t>
            </a:r>
            <a:r>
              <a:rPr lang="en-US" sz="2000" dirty="0">
                <a:solidFill>
                  <a:schemeClr val="bg1"/>
                </a:solidFill>
              </a:rPr>
              <a:t>Autonomy</a:t>
            </a:r>
          </a:p>
        </p:txBody>
      </p:sp>
    </p:spTree>
    <p:extLst>
      <p:ext uri="{BB962C8B-B14F-4D97-AF65-F5344CB8AC3E}">
        <p14:creationId xmlns:p14="http://schemas.microsoft.com/office/powerpoint/2010/main" val="4234302416"/>
      </p:ext>
    </p:extLst>
  </p:cSld>
  <p:clrMapOvr>
    <a:masterClrMapping/>
  </p:clrMapOvr>
</p:sld>
</file>

<file path=ppt/slides/slide5.xml><?xml version="1.0" encoding="utf-8"?>
<p:sld xmlns:a16="http://schemas.microsoft.com/office/drawing/2014/main" xmlns:p14="http://schemas.microsoft.com/office/powerpoint/2010/main" xmlns:dgm="http://schemas.openxmlformats.org/drawingml/2006/diagram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C106E-C9DA-7170-2D55-5D92B6362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b="1" dirty="0"/>
              <a:t>General Use Cases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B9609DE-A978-C232-B2AD-AB0063DE07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398474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41822470"/>
      </p:ext>
    </p:extLst>
  </p:cSld>
  <p:clrMapOvr>
    <a:masterClrMapping/>
  </p:clrMapOvr>
</p:sld>
</file>

<file path=ppt/slides/slide6.xml><?xml version="1.0" encoding="utf-8"?>
<p:sld xmlns:a16="http://schemas.microsoft.com/office/drawing/2014/main" xmlns:p14="http://schemas.microsoft.com/office/powerpoint/2010/main" xmlns:dgm="http://schemas.openxmlformats.org/drawingml/2006/diagram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C106E-C9DA-7170-2D55-5D92B6362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3341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b="1" dirty="0"/>
              <a:t>General Use Cases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F6062B4-0C97-A92A-E9C8-2C7E60C50A4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182981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35825440"/>
      </p:ext>
    </p:extLst>
  </p:cSld>
  <p:clrMapOvr>
    <a:masterClrMapping/>
  </p:clrMapOvr>
</p:sld>
</file>

<file path=ppt/slides/slide7.xml><?xml version="1.0" encoding="utf-8"?>
<p:sld xmlns:a16="http://schemas.microsoft.com/office/drawing/2014/main" xmlns:adec="http://schemas.microsoft.com/office/drawing/2017/decorative" xmlns:p16="http://schemas.microsoft.com/office/powerpoint/2015/main" xmlns:p14="http://schemas.microsoft.com/office/powerpoint/2010/main" xmlns:dgm="http://schemas.openxmlformats.org/drawingml/2006/diagram"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Slide Background">
            <a:extLst>
              <a:ext uri="{FF2B5EF4-FFF2-40B4-BE49-F238E27FC236}">
                <a16:creationId xmlns:a16="http://schemas.microsoft.com/office/drawing/2014/main" id="{AF6CB648-9554-488A-B457-99CAAD1DA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3ADCBE7-9330-1CDA-00EB-CDD12DB722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4290"/>
            <a:ext cx="12192000" cy="1733407"/>
          </a:xfrm>
          <a:prstGeom prst="rect">
            <a:avLst/>
          </a:prstGeom>
          <a:ln>
            <a:noFill/>
          </a:ln>
          <a:effectLst>
            <a:outerShdw blurRad="254000" dist="38100" dir="5460000" sx="94000" sy="94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5C106E-C9DA-7170-2D55-5D92B6362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2" y="423894"/>
            <a:ext cx="10760054" cy="1005234"/>
          </a:xfrm>
        </p:spPr>
        <p:txBody>
          <a:bodyPr>
            <a:normAutofit/>
          </a:bodyPr>
          <a:lstStyle/>
          <a:p>
            <a:r>
              <a:rPr lang="en-US" sz="4000" b="1" dirty="0"/>
              <a:t>General Use Cases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F6062B4-0C97-A92A-E9C8-2C7E60C50A4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5085724"/>
              </p:ext>
            </p:extLst>
          </p:nvPr>
        </p:nvGraphicFramePr>
        <p:xfrm>
          <a:off x="761802" y="2321476"/>
          <a:ext cx="4864875" cy="38507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A6457F40-9ABD-2D90-4A6E-1063D85F280D}"/>
              </a:ext>
            </a:extLst>
          </p:cNvPr>
          <p:cNvGrpSpPr/>
          <p:nvPr/>
        </p:nvGrpSpPr>
        <p:grpSpPr>
          <a:xfrm>
            <a:off x="6201702" y="2305358"/>
            <a:ext cx="4547040" cy="978994"/>
            <a:chOff x="7308342" y="39589"/>
            <a:chExt cx="3203971" cy="1123643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98D9CD9-221A-EC1F-C095-60C9B429228C}"/>
                </a:ext>
              </a:extLst>
            </p:cNvPr>
            <p:cNvSpPr/>
            <p:nvPr/>
          </p:nvSpPr>
          <p:spPr>
            <a:xfrm>
              <a:off x="7308342" y="39589"/>
              <a:ext cx="3203971" cy="1123643"/>
            </a:xfrm>
            <a:prstGeom prst="rect">
              <a:avLst/>
            </a:pr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C0681EB-A7EF-276D-EAE4-0D7E60943F78}"/>
                </a:ext>
              </a:extLst>
            </p:cNvPr>
            <p:cNvSpPr txBox="1"/>
            <p:nvPr/>
          </p:nvSpPr>
          <p:spPr>
            <a:xfrm>
              <a:off x="7308342" y="39589"/>
              <a:ext cx="3203971" cy="112364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0472" tIns="125984" rIns="220472" bIns="125984" numCol="1" spcCol="1270" anchor="ctr" anchorCtr="0">
              <a:noAutofit/>
            </a:bodyPr>
            <a:lstStyle/>
            <a:p>
              <a:pPr marL="0" lvl="0" indent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100" kern="1200" dirty="0"/>
                <a:t>Goal Driven Optimization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5DFE090A-5B1E-8634-3337-FF18346C9B99}"/>
              </a:ext>
            </a:extLst>
          </p:cNvPr>
          <p:cNvGrpSpPr/>
          <p:nvPr/>
        </p:nvGrpSpPr>
        <p:grpSpPr>
          <a:xfrm>
            <a:off x="6201702" y="3429001"/>
            <a:ext cx="4547040" cy="2743199"/>
            <a:chOff x="7308342" y="1163233"/>
            <a:chExt cx="3203971" cy="3148515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708CE02-3C1E-603B-D8D6-AB043C4CAA96}"/>
                </a:ext>
              </a:extLst>
            </p:cNvPr>
            <p:cNvSpPr/>
            <p:nvPr/>
          </p:nvSpPr>
          <p:spPr>
            <a:xfrm>
              <a:off x="7308342" y="1163233"/>
              <a:ext cx="3203971" cy="3148515"/>
            </a:xfrm>
            <a:prstGeom prst="rect">
              <a:avLst/>
            </a:prstGeom>
          </p:spPr>
          <p:style>
            <a:lnRef idx="2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235A178-75C4-7651-6F2C-69FEED6DA256}"/>
                </a:ext>
              </a:extLst>
            </p:cNvPr>
            <p:cNvSpPr txBox="1"/>
            <p:nvPr/>
          </p:nvSpPr>
          <p:spPr>
            <a:xfrm>
              <a:off x="7308342" y="1163233"/>
              <a:ext cx="3203971" cy="31485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354" tIns="165354" rIns="220472" bIns="248031" numCol="1" spcCol="1270" anchor="t" anchorCtr="0">
              <a:noAutofit/>
            </a:bodyPr>
            <a:lstStyle/>
            <a:p>
              <a:pPr marL="285750" lvl="1" indent="-285750" algn="l" defTabSz="1377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3100" kern="1200" dirty="0"/>
                <a:t>Supply chain optimization (some forecasting)</a:t>
              </a:r>
            </a:p>
            <a:p>
              <a:pPr marL="285750" lvl="1" indent="-285750" algn="l" defTabSz="1377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3100" kern="1200" dirty="0"/>
                <a:t>Driving routes/times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29400148"/>
      </p:ext>
    </p:extLst>
  </p:cSld>
  <p:clrMapOvr>
    <a:masterClrMapping/>
  </p:clrMapOvr>
</p:sld>
</file>

<file path=ppt/slides/slide8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C106E-C9DA-7170-2D55-5D92B6362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810" y="128956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Risks Inherent in Artificial Intelligence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F437D8-CC37-FCFD-5601-724F78C2352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51226" y="1205070"/>
            <a:ext cx="10960183" cy="4195036"/>
          </a:xfrm>
        </p:spPr>
        <p:txBody>
          <a:bodyPr>
            <a:noAutofit/>
          </a:bodyPr>
          <a:lstStyle/>
          <a:p>
            <a:r>
              <a:rPr lang="en-US" sz="2400" dirty="0"/>
              <a:t>Type of AI Systems</a:t>
            </a:r>
          </a:p>
          <a:p>
            <a:pPr lvl="1"/>
            <a:r>
              <a:rPr lang="en-US" dirty="0"/>
              <a:t>Artificial “Narrow” Intelligence </a:t>
            </a:r>
          </a:p>
          <a:p>
            <a:pPr lvl="2"/>
            <a:r>
              <a:rPr lang="en-US" sz="2400" dirty="0"/>
              <a:t>Currently used widely</a:t>
            </a:r>
          </a:p>
          <a:p>
            <a:pPr lvl="2"/>
            <a:r>
              <a:rPr lang="en-US" sz="2400" dirty="0"/>
              <a:t>Designed to perform a single or narrow set of related tasks</a:t>
            </a:r>
          </a:p>
          <a:p>
            <a:pPr lvl="2"/>
            <a:r>
              <a:rPr lang="en-US" sz="2400" dirty="0"/>
              <a:t>May seem intelligent, but operates under narrow set of constraints</a:t>
            </a:r>
          </a:p>
          <a:p>
            <a:pPr lvl="2"/>
            <a:r>
              <a:rPr lang="en-US" sz="2400" dirty="0"/>
              <a:t>“Broad” AI (i.e. autonomous driving) is more advanced but not “General” AI</a:t>
            </a:r>
          </a:p>
          <a:p>
            <a:pPr lvl="1"/>
            <a:r>
              <a:rPr lang="en-US" dirty="0"/>
              <a:t>Artificial “General” Intelligence</a:t>
            </a:r>
          </a:p>
          <a:p>
            <a:pPr lvl="2"/>
            <a:r>
              <a:rPr lang="en-US" sz="2400" dirty="0"/>
              <a:t>Closely mimics human intelligence</a:t>
            </a:r>
          </a:p>
          <a:p>
            <a:pPr lvl="2"/>
            <a:r>
              <a:rPr lang="en-US" sz="2400" dirty="0"/>
              <a:t>Not currently in use commercially</a:t>
            </a:r>
          </a:p>
          <a:p>
            <a:pPr lvl="1"/>
            <a:r>
              <a:rPr lang="en-US" dirty="0"/>
              <a:t>Artificial “Super” Intelligence</a:t>
            </a:r>
          </a:p>
          <a:p>
            <a:pPr lvl="2"/>
            <a:r>
              <a:rPr lang="en-US" sz="2400" dirty="0"/>
              <a:t>Intellectual powers beyond humans across a broad range of categories</a:t>
            </a:r>
          </a:p>
          <a:p>
            <a:pPr lvl="2"/>
            <a:r>
              <a:rPr lang="en-US" sz="2400" dirty="0"/>
              <a:t>Would be self-aware and understand human emotions</a:t>
            </a:r>
          </a:p>
          <a:p>
            <a:pPr lvl="2"/>
            <a:r>
              <a:rPr lang="en-US" sz="2400" dirty="0"/>
              <a:t>Could experience reality similar to humans</a:t>
            </a:r>
          </a:p>
        </p:txBody>
      </p:sp>
    </p:spTree>
    <p:extLst>
      <p:ext uri="{BB962C8B-B14F-4D97-AF65-F5344CB8AC3E}">
        <p14:creationId xmlns:p14="http://schemas.microsoft.com/office/powerpoint/2010/main" val="2295435670"/>
      </p:ext>
    </p:extLst>
  </p:cSld>
  <p:clrMapOvr>
    <a:masterClrMapping/>
  </p:clrMapOvr>
</p:sld>
</file>

<file path=ppt/slides/slide9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F437D8-CC37-FCFD-5601-724F78C235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6133" y="1600200"/>
            <a:ext cx="9753600" cy="4254500"/>
          </a:xfrm>
        </p:spPr>
        <p:txBody>
          <a:bodyPr>
            <a:normAutofit/>
          </a:bodyPr>
          <a:lstStyle/>
          <a:p>
            <a:r>
              <a:rPr lang="en-US" dirty="0"/>
              <a:t>How AI is Used</a:t>
            </a:r>
          </a:p>
          <a:p>
            <a:pPr lvl="1"/>
            <a:r>
              <a:rPr lang="en-US" sz="2800" dirty="0"/>
              <a:t>Platform and available data</a:t>
            </a:r>
          </a:p>
          <a:p>
            <a:pPr lvl="1"/>
            <a:r>
              <a:rPr lang="en-US" sz="2800" dirty="0"/>
              <a:t>Application and Purpose</a:t>
            </a:r>
          </a:p>
          <a:p>
            <a:pPr lvl="1"/>
            <a:r>
              <a:rPr lang="en-US" sz="2800" dirty="0"/>
              <a:t>Infrastructure and hardware</a:t>
            </a:r>
          </a:p>
          <a:p>
            <a:pPr lvl="1"/>
            <a:r>
              <a:rPr lang="en-US" sz="2800" dirty="0"/>
              <a:t>Model Type</a:t>
            </a:r>
          </a:p>
          <a:p>
            <a:pPr lvl="1"/>
            <a:r>
              <a:rPr lang="en-US" sz="2800" dirty="0"/>
              <a:t>Use of Multiple AI Models (Stacking)</a:t>
            </a:r>
          </a:p>
          <a:p>
            <a:pPr lvl="1"/>
            <a:r>
              <a:rPr lang="en-US" sz="2800" dirty="0"/>
              <a:t>Overlap with robotics or other technologies</a:t>
            </a:r>
          </a:p>
          <a:p>
            <a:pPr lvl="1"/>
            <a:endParaRPr lang="en-US" sz="2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5C106E-C9DA-7170-2D55-5D92B6362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205708"/>
            <a:ext cx="9770533" cy="801688"/>
          </a:xfrm>
        </p:spPr>
        <p:txBody>
          <a:bodyPr wrap="square" anchor="t">
            <a:normAutofit/>
          </a:bodyPr>
          <a:lstStyle/>
          <a:p>
            <a:r>
              <a:rPr lang="en-US" b="1" dirty="0"/>
              <a:t>Risks Inherent in Artificial Intelligence</a:t>
            </a:r>
          </a:p>
        </p:txBody>
      </p:sp>
    </p:spTree>
    <p:extLst>
      <p:ext uri="{BB962C8B-B14F-4D97-AF65-F5344CB8AC3E}">
        <p14:creationId xmlns:p14="http://schemas.microsoft.com/office/powerpoint/2010/main" val="15916192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ap:Properties xmlns:vt="http://schemas.openxmlformats.org/officeDocument/2006/docPropsVTypes" xmlns:ap="http://schemas.openxmlformats.org/officeDocument/2006/extended-properties"/>
</file>

<file path=docProps/core.xml><?xml version="1.0" encoding="utf-8"?>
<coreProperties xmlns:dc="http://purl.org/dc/elements/1.1/" xmlns:dcterms="http://purl.org/dc/terms/" xmlns:xsi="http://www.w3.org/2001/XMLSchema-instance" xmlns="http://schemas.openxmlformats.org/package/2006/metadata/core-properties">
  <dcterms:created xsi:type="dcterms:W3CDTF">1900-01-01T06:00:00.0000000Z</dcterms:created>
  <dcterms:modified xsi:type="dcterms:W3CDTF">1900-01-01T06:00:00.0000000Z</dcterms:modified>
</coreProperties>
</file>